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FCE3EA3D-8AFF-964F-B5EC-56C7F415D18C}">
          <p14:sldIdLst>
            <p14:sldId id="256"/>
          </p14:sldIdLst>
        </p14:section>
        <p14:section name="ESP32" id="{4FBFFB22-586C-294E-9E7F-AF59F929F48D}">
          <p14:sldIdLst>
            <p14:sldId id="257"/>
            <p14:sldId id="258"/>
          </p14:sldIdLst>
        </p14:section>
        <p14:section name="Macbook" id="{0005D7C9-3648-B84D-BF1C-BC71FC58D9F1}">
          <p14:sldIdLst>
            <p14:sldId id="261"/>
            <p14:sldId id="260"/>
          </p14:sldIdLst>
        </p14:section>
        <p14:section name="RPI" id="{2E6CA29B-1E04-BA44-81CA-D93B4B01BC32}">
          <p14:sldIdLst>
            <p14:sldId id="262"/>
            <p14:sldId id="263"/>
          </p14:sldIdLst>
        </p14:section>
        <p14:section name="Subscribe" id="{46B29C5F-FED7-5F4D-9793-7D58EDFE9D86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712"/>
  </p:normalViewPr>
  <p:slideViewPr>
    <p:cSldViewPr snapToGrid="0">
      <p:cViewPr>
        <p:scale>
          <a:sx n="100" d="100"/>
          <a:sy n="100" d="100"/>
        </p:scale>
        <p:origin x="1136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FBB-CB2D-EB72-C753-7FAE412B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B9F7-694B-FCD2-543B-6F2E8BCB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0AF9-4D6F-5111-1065-53424BB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25B9-A2C3-CAEC-EC4B-E890B7A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D592-A065-936C-E12B-223DBCA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09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0EE7-BE0B-94FE-496B-A2803ECE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2226-0B57-4827-E900-F1C35519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EBAF-1FD3-0204-EA9E-6B1D37E1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370E-B85D-0453-FD40-03543664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CAB6-893B-6F74-DA1D-CE25E38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0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8C2CE-1640-5DA8-B9CB-0EA0540E9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E1C9-BAF3-4355-3C2B-60AADA81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99BB-C330-9299-9679-23141E17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94F0-CF4B-3396-F1A7-EC9F020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E145-64A7-A643-38AB-665C1D5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54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AC3-CA2D-773B-17B8-A3019B15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9A40-C07B-B17A-E6E9-81B10B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69F3-9617-5801-0C9B-A2BD3E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482B-3AA7-1C15-AF22-45FC0D1A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935B-9C69-033F-1DD5-8C28E98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D393-7A10-C09C-EC4D-50E86FAF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6235-9F58-964A-1C60-C93E345A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DB92-A466-3BB7-5276-3DE4AD28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C751-91EF-7E88-AEA1-8660A52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6532-B34C-87F3-55CF-2806014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44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510-694A-B45A-B814-C60F839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F65-0275-4A9B-EFA5-7DCC08DE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00CE-70FA-82B4-504F-E90538FE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06D0-4AD3-1C24-F8AF-C3566714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518A-582C-D1DB-3B18-DEEB30C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E1A8-FFEE-8C64-4856-7C3FFE2E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4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5B33-2B5B-0DD3-D30B-E7C011D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C30E-439E-AB19-5B30-EEDDE056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A58D-65D0-DC1C-5148-B076B260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6467-011B-2984-F9F3-1B2E23EC2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3F20-7B5A-6A02-1387-635116F2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6A580-19AC-495D-4C4F-D0FDCD2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5C494-34C5-3903-F0DE-177DAAA5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4F646-4224-9C62-A95C-BEA07131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00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979-3308-B3E5-F0C7-1B5EC10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6005-9968-7727-AC5C-4E5AB376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43365-D9C6-3019-8EBC-037A46E3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CED7-A322-6548-11A7-EE8A78B7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94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4628-CB1D-EE25-3FBD-6018B85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09FF6-0A7B-3D52-EB32-F12B5DF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F57B-5400-569A-BC8E-916FD39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CFFC-794B-3FE9-8FCB-A58D8943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2068-F07C-D2CD-1206-D367D112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7EEB-3F85-0313-2538-B85D2707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6056-81C3-06AF-3636-F8288E8F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106E-64C2-A473-C37F-084433E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44D8-51C7-A0E6-DF71-25E47B9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4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E96-0CCD-FF73-1496-F0B04DD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1EE2C-695C-043A-03B6-4671C0D1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6BF0-B65F-6C64-8966-2C734A7E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F24B-DDFB-102C-DB04-CFE78A73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667C-5510-A88B-DE96-C81BD36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7A3E-943C-E62B-8E86-47FEAF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302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1C8E-F248-F4FD-3CA6-CB926CF8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D531-14CC-B271-F501-2B715D98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D637-08C3-9579-2DB4-D93D8982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A31D7-94AE-1E41-A921-E9DF4E3D8A50}" type="datetimeFigureOut">
              <a:rPr lang="en-SE" smtClean="0"/>
              <a:t>2024-10-15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858E-0523-DE84-2085-5EF7FB4C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3505-5BED-434D-6C35-F343BAA6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29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6B99-18FC-70FA-C38E-45BEB236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34B8-2152-324B-3772-791925B8F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 descr="Bild för story-pin">
            <a:extLst>
              <a:ext uri="{FF2B5EF4-FFF2-40B4-BE49-F238E27FC236}">
                <a16:creationId xmlns:a16="http://schemas.microsoft.com/office/drawing/2014/main" id="{81108C71-0B13-8F80-3660-6682EABA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0" y="-86360"/>
            <a:ext cx="12303760" cy="70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8801230"/>
                  </p:ext>
                </p:extLst>
              </p:nvPr>
            </p:nvGraphicFramePr>
            <p:xfrm>
              <a:off x="-203200" y="3445511"/>
              <a:ext cx="4526844" cy="2546350"/>
            </p:xfrm>
            <a:graphic>
              <a:graphicData uri="http://schemas.microsoft.com/office/powerpoint/2016/sectionzoom">
                <psez:sectionZm>
                  <psez:sectionZmObj sectionId="{4FBFFB22-586C-294E-9E7F-AF59F929F48D}">
                    <psez:zmPr id="{F3245025-B894-E44E-BCA1-79D35D37A0F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26844" cy="254635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3200" y="3445511"/>
                <a:ext cx="4526844" cy="25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8257612"/>
                  </p:ext>
                </p:extLst>
              </p:nvPr>
            </p:nvGraphicFramePr>
            <p:xfrm>
              <a:off x="2598984" y="1820545"/>
              <a:ext cx="5029200" cy="2828925"/>
            </p:xfrm>
            <a:graphic>
              <a:graphicData uri="http://schemas.microsoft.com/office/powerpoint/2016/sectionzoom">
                <psez:sectionZm>
                  <psez:sectionZmObj sectionId="{0005D7C9-3648-B84D-BF1C-BC71FC58D9F1}">
                    <psez:zmPr id="{EAA640DF-B249-9D4A-887E-C920FAD4F89B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29200" cy="282892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8984" y="1820545"/>
                <a:ext cx="5029200" cy="282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8123"/>
                  </p:ext>
                </p:extLst>
              </p:nvPr>
            </p:nvGraphicFramePr>
            <p:xfrm>
              <a:off x="5702300" y="-301705"/>
              <a:ext cx="5634990" cy="3169682"/>
            </p:xfrm>
            <a:graphic>
              <a:graphicData uri="http://schemas.microsoft.com/office/powerpoint/2016/sectionzoom">
                <psez:sectionZm>
                  <psez:sectionZmObj sectionId="{2E6CA29B-1E04-BA44-81CA-D93B4B01BC32}">
                    <psez:zmPr id="{AB223ABD-8EEB-E546-BEC6-3AB61A7EDF46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34990" cy="316968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2300" y="-301705"/>
                <a:ext cx="5634990" cy="316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64608"/>
                  </p:ext>
                </p:extLst>
              </p:nvPr>
            </p:nvGraphicFramePr>
            <p:xfrm>
              <a:off x="9551106" y="2532004"/>
              <a:ext cx="3248025" cy="1827014"/>
            </p:xfrm>
            <a:graphic>
              <a:graphicData uri="http://schemas.microsoft.com/office/powerpoint/2016/sectionzoom">
                <psez:sectionZm>
                  <psez:sectionZmObj sectionId="{46B29C5F-FED7-5F4D-9793-7D58EDFE9D86}">
                    <psez:zmPr id="{0ADCD9FE-9E6D-6644-9F30-E69CFDD1897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8025" cy="182701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51106" y="2532004"/>
                <a:ext cx="3248025" cy="1827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9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676AE4-A3CD-15DC-498E-5E19F0882BEB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E892BC56-09CE-C459-D01D-3B53A6D4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0" y="1397000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03DE754-8C46-BC14-B6B9-708C8BF0C33B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98B9E-CCE7-1A09-6EAC-F84A32C665EC}"/>
              </a:ext>
            </a:extLst>
          </p:cNvPr>
          <p:cNvCxnSpPr/>
          <p:nvPr/>
        </p:nvCxnSpPr>
        <p:spPr>
          <a:xfrm>
            <a:off x="3513299" y="1895798"/>
            <a:ext cx="914400" cy="91440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aphic 17" descr="High temperature with solid fill">
            <a:extLst>
              <a:ext uri="{FF2B5EF4-FFF2-40B4-BE49-F238E27FC236}">
                <a16:creationId xmlns:a16="http://schemas.microsoft.com/office/drawing/2014/main" id="{2A692635-46BB-0ED9-2747-389E86FD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1900" y="96059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7B80C5-C1F0-EC50-95FD-772C3F6A0F94}"/>
              </a:ext>
            </a:extLst>
          </p:cNvPr>
          <p:cNvSpPr txBox="1"/>
          <p:nvPr/>
        </p:nvSpPr>
        <p:spPr>
          <a:xfrm>
            <a:off x="3433166" y="118696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DHT11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2CC5E03-8DC1-5503-C07E-1F1ED4DF667C}"/>
              </a:ext>
            </a:extLst>
          </p:cNvPr>
          <p:cNvCxnSpPr>
            <a:cxnSpLocks/>
          </p:cNvCxnSpPr>
          <p:nvPr/>
        </p:nvCxnSpPr>
        <p:spPr>
          <a:xfrm flipV="1">
            <a:off x="7764301" y="317500"/>
            <a:ext cx="3221199" cy="27305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5E1052-51F3-A1A0-4367-FEAA93070381}"/>
              </a:ext>
            </a:extLst>
          </p:cNvPr>
          <p:cNvSpPr txBox="1"/>
          <p:nvPr/>
        </p:nvSpPr>
        <p:spPr>
          <a:xfrm>
            <a:off x="8435352" y="118696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061683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37BBA-7188-402B-0165-7A03E0A1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5F02A6-2C43-8050-B2A0-29CD5D83B850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lask with solid fill">
            <a:extLst>
              <a:ext uri="{FF2B5EF4-FFF2-40B4-BE49-F238E27FC236}">
                <a16:creationId xmlns:a16="http://schemas.microsoft.com/office/drawing/2014/main" id="{D4275A93-CE98-E59E-0935-9CD2356F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950" y="128270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6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92EC4-1B98-AACB-0167-39758D4D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5721FE-B699-F900-660F-54484328485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5E4E2-071A-1A90-2234-B44C288FB9FF}"/>
              </a:ext>
            </a:extLst>
          </p:cNvPr>
          <p:cNvCxnSpPr>
            <a:cxnSpLocks/>
          </p:cNvCxnSpPr>
          <p:nvPr/>
        </p:nvCxnSpPr>
        <p:spPr>
          <a:xfrm flipV="1">
            <a:off x="685800" y="4059399"/>
            <a:ext cx="3538699" cy="16683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A25B5F-F3B8-D842-8CB1-B9D372B79368}"/>
              </a:ext>
            </a:extLst>
          </p:cNvPr>
          <p:cNvSpPr txBox="1"/>
          <p:nvPr/>
        </p:nvSpPr>
        <p:spPr>
          <a:xfrm>
            <a:off x="1560281" y="4067498"/>
            <a:ext cx="178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Json Object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E177F72-6B6A-B6F7-2083-F0BF5E86D519}"/>
              </a:ext>
            </a:extLst>
          </p:cNvPr>
          <p:cNvCxnSpPr>
            <a:cxnSpLocks/>
          </p:cNvCxnSpPr>
          <p:nvPr/>
        </p:nvCxnSpPr>
        <p:spPr>
          <a:xfrm flipV="1">
            <a:off x="7764301" y="317500"/>
            <a:ext cx="3221199" cy="27305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4B663-09EF-1557-1EDA-B9BDA0CE69A0}"/>
              </a:ext>
            </a:extLst>
          </p:cNvPr>
          <p:cNvSpPr txBox="1"/>
          <p:nvPr/>
        </p:nvSpPr>
        <p:spPr>
          <a:xfrm>
            <a:off x="8067052" y="1451917"/>
            <a:ext cx="11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Netbird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082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1203B-D9BC-0BAE-8558-926E34D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65BC4E-B40F-90F9-4E61-830211849639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</a:p>
        </p:txBody>
      </p:sp>
      <p:pic>
        <p:nvPicPr>
          <p:cNvPr id="5" name="Graphic 4" descr="Pie with solid fill">
            <a:extLst>
              <a:ext uri="{FF2B5EF4-FFF2-40B4-BE49-F238E27FC236}">
                <a16:creationId xmlns:a16="http://schemas.microsoft.com/office/drawing/2014/main" id="{2AC716CA-EE86-4261-1898-433284BD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36700"/>
            <a:ext cx="1371600" cy="1371600"/>
          </a:xfrm>
          <a:prstGeom prst="rect">
            <a:avLst/>
          </a:prstGeom>
        </p:spPr>
      </p:pic>
      <p:pic>
        <p:nvPicPr>
          <p:cNvPr id="9" name="Graphic 8" descr="Strawberry with solid fill">
            <a:extLst>
              <a:ext uri="{FF2B5EF4-FFF2-40B4-BE49-F238E27FC236}">
                <a16:creationId xmlns:a16="http://schemas.microsoft.com/office/drawing/2014/main" id="{CB095669-6E81-E524-03DC-7F80F25BE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176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B69E9-5BC2-BE4D-B6FC-D7042968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10DA890-5216-9AE7-91ED-550070ED632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00E65F-835D-267E-EF66-EA708D0F2E96}"/>
              </a:ext>
            </a:extLst>
          </p:cNvPr>
          <p:cNvCxnSpPr>
            <a:cxnSpLocks/>
          </p:cNvCxnSpPr>
          <p:nvPr/>
        </p:nvCxnSpPr>
        <p:spPr>
          <a:xfrm flipV="1">
            <a:off x="685800" y="4059399"/>
            <a:ext cx="3538699" cy="16683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4299D0-71C8-2F5C-6A7B-D95D823A6B25}"/>
              </a:ext>
            </a:extLst>
          </p:cNvPr>
          <p:cNvSpPr txBox="1"/>
          <p:nvPr/>
        </p:nvSpPr>
        <p:spPr>
          <a:xfrm>
            <a:off x="1560281" y="4067498"/>
            <a:ext cx="178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Json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VPN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1E548D9-0EEF-A7AB-E5FB-429DCDCECE5E}"/>
              </a:ext>
            </a:extLst>
          </p:cNvPr>
          <p:cNvCxnSpPr>
            <a:cxnSpLocks/>
          </p:cNvCxnSpPr>
          <p:nvPr/>
        </p:nvCxnSpPr>
        <p:spPr>
          <a:xfrm>
            <a:off x="7518403" y="4529165"/>
            <a:ext cx="3428997" cy="211293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05EC21-187A-6641-173F-8C4F27A44F76}"/>
              </a:ext>
            </a:extLst>
          </p:cNvPr>
          <p:cNvSpPr txBox="1"/>
          <p:nvPr/>
        </p:nvSpPr>
        <p:spPr>
          <a:xfrm>
            <a:off x="8920331" y="454983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Subscribe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74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A2C82-68F1-988B-0607-BD783EE8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BD8A57-7FBA-57F4-E4A8-786134EB7EB8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ollow with solid fill">
            <a:extLst>
              <a:ext uri="{FF2B5EF4-FFF2-40B4-BE49-F238E27FC236}">
                <a16:creationId xmlns:a16="http://schemas.microsoft.com/office/drawing/2014/main" id="{D81B917A-57CB-1327-0E6A-7E6E9EC7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0" y="1524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ABAFF-072D-0964-1F01-96611AFE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54E20EF-27C9-A580-E9F5-46028A7C951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6F396B-CA12-FD42-A078-F70DCBE5F7A5}"/>
              </a:ext>
            </a:extLst>
          </p:cNvPr>
          <p:cNvCxnSpPr>
            <a:cxnSpLocks/>
          </p:cNvCxnSpPr>
          <p:nvPr/>
        </p:nvCxnSpPr>
        <p:spPr>
          <a:xfrm>
            <a:off x="1841500" y="698500"/>
            <a:ext cx="2700499" cy="196389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B73FB5-B5C3-7D1C-9AD5-10ED160C58A5}"/>
              </a:ext>
            </a:extLst>
          </p:cNvPr>
          <p:cNvSpPr txBox="1"/>
          <p:nvPr/>
        </p:nvSpPr>
        <p:spPr>
          <a:xfrm>
            <a:off x="2077614" y="1874999"/>
            <a:ext cx="175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Temp/ Hum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DAAD312-4C72-6099-3706-715AB5E618E2}"/>
              </a:ext>
            </a:extLst>
          </p:cNvPr>
          <p:cNvCxnSpPr>
            <a:cxnSpLocks/>
          </p:cNvCxnSpPr>
          <p:nvPr/>
        </p:nvCxnSpPr>
        <p:spPr>
          <a:xfrm>
            <a:off x="7982832" y="3579651"/>
            <a:ext cx="3221199" cy="2806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D9CC02-2940-FC41-9BFF-ADD1871D526E}"/>
              </a:ext>
            </a:extLst>
          </p:cNvPr>
          <p:cNvSpPr txBox="1"/>
          <p:nvPr/>
        </p:nvSpPr>
        <p:spPr>
          <a:xfrm>
            <a:off x="9593431" y="4529163"/>
            <a:ext cx="11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Web UI</a:t>
            </a:r>
          </a:p>
        </p:txBody>
      </p:sp>
    </p:spTree>
    <p:extLst>
      <p:ext uri="{BB962C8B-B14F-4D97-AF65-F5344CB8AC3E}">
        <p14:creationId xmlns:p14="http://schemas.microsoft.com/office/powerpoint/2010/main" val="57300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22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Pettersson (student syh)</dc:creator>
  <cp:lastModifiedBy>Erik Pettersson (student syh)</cp:lastModifiedBy>
  <cp:revision>1</cp:revision>
  <dcterms:created xsi:type="dcterms:W3CDTF">2024-10-15T09:42:48Z</dcterms:created>
  <dcterms:modified xsi:type="dcterms:W3CDTF">2024-10-15T14:38:30Z</dcterms:modified>
</cp:coreProperties>
</file>