
<file path=[Content_Types].xml><?xml version="1.0" encoding="utf-8"?>
<Types xmlns="http://schemas.openxmlformats.org/package/2006/content-types">
  <Default Extension="jfif" ContentType="image/jpeg"/>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9" r:id="rId4"/>
    <p:sldId id="257" r:id="rId5"/>
    <p:sldId id="260" r:id="rId6"/>
    <p:sldId id="261" r:id="rId7"/>
    <p:sldId id="269" r:id="rId8"/>
    <p:sldId id="270" r:id="rId9"/>
    <p:sldId id="274" r:id="rId10"/>
    <p:sldId id="271" r:id="rId11"/>
    <p:sldId id="272" r:id="rId12"/>
    <p:sldId id="275" r:id="rId13"/>
    <p:sldId id="276" r:id="rId14"/>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8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EE2A96-3B04-432A-AAB1-FF6B50D3DDBE}" type="datetimeFigureOut">
              <a:rPr lang="en-US" smtClean="0"/>
              <a:t>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C9B785-F808-46E6-B556-F162401AB394}" type="slidenum">
              <a:rPr lang="en-US" smtClean="0"/>
              <a:t>‹#›</a:t>
            </a:fld>
            <a:endParaRPr lang="en-US"/>
          </a:p>
        </p:txBody>
      </p:sp>
    </p:spTree>
    <p:extLst>
      <p:ext uri="{BB962C8B-B14F-4D97-AF65-F5344CB8AC3E}">
        <p14:creationId xmlns:p14="http://schemas.microsoft.com/office/powerpoint/2010/main" val="902099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155BE-FEA5-407D-B5E3-4F2BA5AE78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4CC9FE6C-2066-404A-898F-05096829CE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DA3FA253-D7E4-4C1B-9723-56F944D89C9D}"/>
              </a:ext>
            </a:extLst>
          </p:cNvPr>
          <p:cNvSpPr>
            <a:spLocks noGrp="1"/>
          </p:cNvSpPr>
          <p:nvPr>
            <p:ph type="dt" sz="half" idx="10"/>
          </p:nvPr>
        </p:nvSpPr>
        <p:spPr/>
        <p:txBody>
          <a:bodyPr/>
          <a:lstStyle/>
          <a:p>
            <a:fld id="{DAD82DCE-2E10-4658-9DD5-C2B51DD94CAB}" type="datetime1">
              <a:rPr lang="vi-VN" smtClean="0"/>
              <a:t>04/01/2021</a:t>
            </a:fld>
            <a:endParaRPr lang="vi-VN"/>
          </a:p>
        </p:txBody>
      </p:sp>
      <p:sp>
        <p:nvSpPr>
          <p:cNvPr id="5" name="Footer Placeholder 4">
            <a:extLst>
              <a:ext uri="{FF2B5EF4-FFF2-40B4-BE49-F238E27FC236}">
                <a16:creationId xmlns:a16="http://schemas.microsoft.com/office/drawing/2014/main" id="{DA7847E0-B176-4E85-B5FD-A4B49DFC0A34}"/>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3A5684FC-5669-49CD-917B-EB4605559CF2}"/>
              </a:ext>
            </a:extLst>
          </p:cNvPr>
          <p:cNvSpPr>
            <a:spLocks noGrp="1"/>
          </p:cNvSpPr>
          <p:nvPr>
            <p:ph type="sldNum" sz="quarter" idx="12"/>
          </p:nvPr>
        </p:nvSpPr>
        <p:spPr/>
        <p:txBody>
          <a:bodyPr/>
          <a:lstStyle/>
          <a:p>
            <a:fld id="{615FEB1F-DCC2-4D91-9B9E-7C9315234324}" type="slidenum">
              <a:rPr lang="vi-VN" smtClean="0"/>
              <a:t>‹#›</a:t>
            </a:fld>
            <a:endParaRPr lang="vi-VN"/>
          </a:p>
        </p:txBody>
      </p:sp>
    </p:spTree>
    <p:extLst>
      <p:ext uri="{BB962C8B-B14F-4D97-AF65-F5344CB8AC3E}">
        <p14:creationId xmlns:p14="http://schemas.microsoft.com/office/powerpoint/2010/main" val="1091828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A3466-99ED-455C-B80C-925AF5C41E55}"/>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6D12578E-A915-4813-8632-19EEC3C161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9667DE5E-B7BB-4434-931D-C59E81181CEC}"/>
              </a:ext>
            </a:extLst>
          </p:cNvPr>
          <p:cNvSpPr>
            <a:spLocks noGrp="1"/>
          </p:cNvSpPr>
          <p:nvPr>
            <p:ph type="dt" sz="half" idx="10"/>
          </p:nvPr>
        </p:nvSpPr>
        <p:spPr/>
        <p:txBody>
          <a:bodyPr/>
          <a:lstStyle/>
          <a:p>
            <a:fld id="{E95AA67F-4CD4-468E-8BE2-18487595D67A}" type="datetime1">
              <a:rPr lang="vi-VN" smtClean="0"/>
              <a:t>04/01/2021</a:t>
            </a:fld>
            <a:endParaRPr lang="vi-VN"/>
          </a:p>
        </p:txBody>
      </p:sp>
      <p:sp>
        <p:nvSpPr>
          <p:cNvPr id="5" name="Footer Placeholder 4">
            <a:extLst>
              <a:ext uri="{FF2B5EF4-FFF2-40B4-BE49-F238E27FC236}">
                <a16:creationId xmlns:a16="http://schemas.microsoft.com/office/drawing/2014/main" id="{8AF0FF8A-3447-45C3-8F5B-5671B139E8B6}"/>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56EBDD70-B4B2-40D8-8D4C-61CB48C04FA4}"/>
              </a:ext>
            </a:extLst>
          </p:cNvPr>
          <p:cNvSpPr>
            <a:spLocks noGrp="1"/>
          </p:cNvSpPr>
          <p:nvPr>
            <p:ph type="sldNum" sz="quarter" idx="12"/>
          </p:nvPr>
        </p:nvSpPr>
        <p:spPr/>
        <p:txBody>
          <a:bodyPr/>
          <a:lstStyle/>
          <a:p>
            <a:fld id="{615FEB1F-DCC2-4D91-9B9E-7C9315234324}" type="slidenum">
              <a:rPr lang="vi-VN" smtClean="0"/>
              <a:t>‹#›</a:t>
            </a:fld>
            <a:endParaRPr lang="vi-VN"/>
          </a:p>
        </p:txBody>
      </p:sp>
    </p:spTree>
    <p:extLst>
      <p:ext uri="{BB962C8B-B14F-4D97-AF65-F5344CB8AC3E}">
        <p14:creationId xmlns:p14="http://schemas.microsoft.com/office/powerpoint/2010/main" val="1818346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111152-7539-4F3B-8B77-BA35EF705C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F8336ACF-B519-47D7-87F0-2363A37B31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7AC44C17-F3C2-4E93-A55B-C5581C26541E}"/>
              </a:ext>
            </a:extLst>
          </p:cNvPr>
          <p:cNvSpPr>
            <a:spLocks noGrp="1"/>
          </p:cNvSpPr>
          <p:nvPr>
            <p:ph type="dt" sz="half" idx="10"/>
          </p:nvPr>
        </p:nvSpPr>
        <p:spPr/>
        <p:txBody>
          <a:bodyPr/>
          <a:lstStyle/>
          <a:p>
            <a:fld id="{305D2B50-0E5D-4A80-96CE-61ABD955FE61}" type="datetime1">
              <a:rPr lang="vi-VN" smtClean="0"/>
              <a:t>04/01/2021</a:t>
            </a:fld>
            <a:endParaRPr lang="vi-VN"/>
          </a:p>
        </p:txBody>
      </p:sp>
      <p:sp>
        <p:nvSpPr>
          <p:cNvPr id="5" name="Footer Placeholder 4">
            <a:extLst>
              <a:ext uri="{FF2B5EF4-FFF2-40B4-BE49-F238E27FC236}">
                <a16:creationId xmlns:a16="http://schemas.microsoft.com/office/drawing/2014/main" id="{649F8F95-A8BD-4058-93FA-31E472B76D58}"/>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1A7BD5E7-91E6-4B62-B653-DF9AB0163140}"/>
              </a:ext>
            </a:extLst>
          </p:cNvPr>
          <p:cNvSpPr>
            <a:spLocks noGrp="1"/>
          </p:cNvSpPr>
          <p:nvPr>
            <p:ph type="sldNum" sz="quarter" idx="12"/>
          </p:nvPr>
        </p:nvSpPr>
        <p:spPr/>
        <p:txBody>
          <a:bodyPr/>
          <a:lstStyle/>
          <a:p>
            <a:fld id="{615FEB1F-DCC2-4D91-9B9E-7C9315234324}" type="slidenum">
              <a:rPr lang="vi-VN" smtClean="0"/>
              <a:t>‹#›</a:t>
            </a:fld>
            <a:endParaRPr lang="vi-VN"/>
          </a:p>
        </p:txBody>
      </p:sp>
    </p:spTree>
    <p:extLst>
      <p:ext uri="{BB962C8B-B14F-4D97-AF65-F5344CB8AC3E}">
        <p14:creationId xmlns:p14="http://schemas.microsoft.com/office/powerpoint/2010/main" val="2725767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D36AE-7312-4431-A449-8D29404F5726}"/>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1941435F-27E6-4DF6-8971-C220DFB005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DB17F905-61B0-4412-9161-82E13016B22C}"/>
              </a:ext>
            </a:extLst>
          </p:cNvPr>
          <p:cNvSpPr>
            <a:spLocks noGrp="1"/>
          </p:cNvSpPr>
          <p:nvPr>
            <p:ph type="dt" sz="half" idx="10"/>
          </p:nvPr>
        </p:nvSpPr>
        <p:spPr/>
        <p:txBody>
          <a:bodyPr/>
          <a:lstStyle/>
          <a:p>
            <a:fld id="{1C0C4D03-D1BB-4925-9001-F8C6E7D2298E}" type="datetime1">
              <a:rPr lang="vi-VN" smtClean="0"/>
              <a:t>04/01/2021</a:t>
            </a:fld>
            <a:endParaRPr lang="vi-VN"/>
          </a:p>
        </p:txBody>
      </p:sp>
      <p:sp>
        <p:nvSpPr>
          <p:cNvPr id="5" name="Footer Placeholder 4">
            <a:extLst>
              <a:ext uri="{FF2B5EF4-FFF2-40B4-BE49-F238E27FC236}">
                <a16:creationId xmlns:a16="http://schemas.microsoft.com/office/drawing/2014/main" id="{A7FB2173-54D8-4488-86ED-A1195942991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12DFA0B3-D74C-4AB1-AEFA-BBD20BAC882B}"/>
              </a:ext>
            </a:extLst>
          </p:cNvPr>
          <p:cNvSpPr>
            <a:spLocks noGrp="1"/>
          </p:cNvSpPr>
          <p:nvPr>
            <p:ph type="sldNum" sz="quarter" idx="12"/>
          </p:nvPr>
        </p:nvSpPr>
        <p:spPr/>
        <p:txBody>
          <a:bodyPr/>
          <a:lstStyle/>
          <a:p>
            <a:fld id="{615FEB1F-DCC2-4D91-9B9E-7C9315234324}" type="slidenum">
              <a:rPr lang="vi-VN" smtClean="0"/>
              <a:t>‹#›</a:t>
            </a:fld>
            <a:endParaRPr lang="vi-VN"/>
          </a:p>
        </p:txBody>
      </p:sp>
    </p:spTree>
    <p:extLst>
      <p:ext uri="{BB962C8B-B14F-4D97-AF65-F5344CB8AC3E}">
        <p14:creationId xmlns:p14="http://schemas.microsoft.com/office/powerpoint/2010/main" val="1632586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CA3E0-2224-46A8-B8D9-0D344C7481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0E0EBA4F-ABFA-4677-9BAC-52AE4C6659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F6EAE6-22D1-4973-843B-FA3B3D733C34}"/>
              </a:ext>
            </a:extLst>
          </p:cNvPr>
          <p:cNvSpPr>
            <a:spLocks noGrp="1"/>
          </p:cNvSpPr>
          <p:nvPr>
            <p:ph type="dt" sz="half" idx="10"/>
          </p:nvPr>
        </p:nvSpPr>
        <p:spPr/>
        <p:txBody>
          <a:bodyPr/>
          <a:lstStyle/>
          <a:p>
            <a:fld id="{1D24811A-5729-46DF-B7B9-4C93646E49FA}" type="datetime1">
              <a:rPr lang="vi-VN" smtClean="0"/>
              <a:t>04/01/2021</a:t>
            </a:fld>
            <a:endParaRPr lang="vi-VN"/>
          </a:p>
        </p:txBody>
      </p:sp>
      <p:sp>
        <p:nvSpPr>
          <p:cNvPr id="5" name="Footer Placeholder 4">
            <a:extLst>
              <a:ext uri="{FF2B5EF4-FFF2-40B4-BE49-F238E27FC236}">
                <a16:creationId xmlns:a16="http://schemas.microsoft.com/office/drawing/2014/main" id="{30BAEA20-1BA6-4A55-ACB4-8CB9D65F92D6}"/>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EFFD5B1C-DD63-4D32-9BDE-E31F1EC4E0B1}"/>
              </a:ext>
            </a:extLst>
          </p:cNvPr>
          <p:cNvSpPr>
            <a:spLocks noGrp="1"/>
          </p:cNvSpPr>
          <p:nvPr>
            <p:ph type="sldNum" sz="quarter" idx="12"/>
          </p:nvPr>
        </p:nvSpPr>
        <p:spPr/>
        <p:txBody>
          <a:bodyPr/>
          <a:lstStyle/>
          <a:p>
            <a:fld id="{615FEB1F-DCC2-4D91-9B9E-7C9315234324}" type="slidenum">
              <a:rPr lang="vi-VN" smtClean="0"/>
              <a:t>‹#›</a:t>
            </a:fld>
            <a:endParaRPr lang="vi-VN"/>
          </a:p>
        </p:txBody>
      </p:sp>
    </p:spTree>
    <p:extLst>
      <p:ext uri="{BB962C8B-B14F-4D97-AF65-F5344CB8AC3E}">
        <p14:creationId xmlns:p14="http://schemas.microsoft.com/office/powerpoint/2010/main" val="2856629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D4AE6-BB41-463E-807C-4F40F873891A}"/>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9525479A-71BB-4699-A217-17DB7471BD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208C5ACF-DAD1-4DA8-9848-EEE3406A86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BDE5DEB4-4AD6-4486-B70B-9745AC822C58}"/>
              </a:ext>
            </a:extLst>
          </p:cNvPr>
          <p:cNvSpPr>
            <a:spLocks noGrp="1"/>
          </p:cNvSpPr>
          <p:nvPr>
            <p:ph type="dt" sz="half" idx="10"/>
          </p:nvPr>
        </p:nvSpPr>
        <p:spPr/>
        <p:txBody>
          <a:bodyPr/>
          <a:lstStyle/>
          <a:p>
            <a:fld id="{D0C5D2A6-3011-4101-8901-6E80768B1CE3}" type="datetime1">
              <a:rPr lang="vi-VN" smtClean="0"/>
              <a:t>04/01/2021</a:t>
            </a:fld>
            <a:endParaRPr lang="vi-VN"/>
          </a:p>
        </p:txBody>
      </p:sp>
      <p:sp>
        <p:nvSpPr>
          <p:cNvPr id="6" name="Footer Placeholder 5">
            <a:extLst>
              <a:ext uri="{FF2B5EF4-FFF2-40B4-BE49-F238E27FC236}">
                <a16:creationId xmlns:a16="http://schemas.microsoft.com/office/drawing/2014/main" id="{CEB149E8-1192-4BD1-890C-9DD64807D199}"/>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09877EA4-8140-45C0-8D30-305F7D8EB9DB}"/>
              </a:ext>
            </a:extLst>
          </p:cNvPr>
          <p:cNvSpPr>
            <a:spLocks noGrp="1"/>
          </p:cNvSpPr>
          <p:nvPr>
            <p:ph type="sldNum" sz="quarter" idx="12"/>
          </p:nvPr>
        </p:nvSpPr>
        <p:spPr/>
        <p:txBody>
          <a:bodyPr/>
          <a:lstStyle/>
          <a:p>
            <a:fld id="{615FEB1F-DCC2-4D91-9B9E-7C9315234324}" type="slidenum">
              <a:rPr lang="vi-VN" smtClean="0"/>
              <a:t>‹#›</a:t>
            </a:fld>
            <a:endParaRPr lang="vi-VN"/>
          </a:p>
        </p:txBody>
      </p:sp>
    </p:spTree>
    <p:extLst>
      <p:ext uri="{BB962C8B-B14F-4D97-AF65-F5344CB8AC3E}">
        <p14:creationId xmlns:p14="http://schemas.microsoft.com/office/powerpoint/2010/main" val="3159014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F1DC4-94A3-4AFE-AC6B-D8BEC40EBDBB}"/>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B44A5BC9-B1F4-4169-8A11-3074B1059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51D4E-F735-4FFA-BFA8-4AB85984E9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FC0642E1-B249-4AEB-ACE2-F69BC6ED4E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CEC5F1-92A2-4604-8CC1-4FDFD975F2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A9D61801-FD00-433F-A399-36818120A011}"/>
              </a:ext>
            </a:extLst>
          </p:cNvPr>
          <p:cNvSpPr>
            <a:spLocks noGrp="1"/>
          </p:cNvSpPr>
          <p:nvPr>
            <p:ph type="dt" sz="half" idx="10"/>
          </p:nvPr>
        </p:nvSpPr>
        <p:spPr/>
        <p:txBody>
          <a:bodyPr/>
          <a:lstStyle/>
          <a:p>
            <a:fld id="{76954EA2-5198-4200-8D6F-FE7C05990A37}" type="datetime1">
              <a:rPr lang="vi-VN" smtClean="0"/>
              <a:t>04/01/2021</a:t>
            </a:fld>
            <a:endParaRPr lang="vi-VN"/>
          </a:p>
        </p:txBody>
      </p:sp>
      <p:sp>
        <p:nvSpPr>
          <p:cNvPr id="8" name="Footer Placeholder 7">
            <a:extLst>
              <a:ext uri="{FF2B5EF4-FFF2-40B4-BE49-F238E27FC236}">
                <a16:creationId xmlns:a16="http://schemas.microsoft.com/office/drawing/2014/main" id="{BB20AED5-BCDB-4B5A-94BF-0269CA70DAD7}"/>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B7BFC2C2-A404-4E63-935D-D190C9007E3A}"/>
              </a:ext>
            </a:extLst>
          </p:cNvPr>
          <p:cNvSpPr>
            <a:spLocks noGrp="1"/>
          </p:cNvSpPr>
          <p:nvPr>
            <p:ph type="sldNum" sz="quarter" idx="12"/>
          </p:nvPr>
        </p:nvSpPr>
        <p:spPr/>
        <p:txBody>
          <a:bodyPr/>
          <a:lstStyle/>
          <a:p>
            <a:fld id="{615FEB1F-DCC2-4D91-9B9E-7C9315234324}" type="slidenum">
              <a:rPr lang="vi-VN" smtClean="0"/>
              <a:t>‹#›</a:t>
            </a:fld>
            <a:endParaRPr lang="vi-VN"/>
          </a:p>
        </p:txBody>
      </p:sp>
    </p:spTree>
    <p:extLst>
      <p:ext uri="{BB962C8B-B14F-4D97-AF65-F5344CB8AC3E}">
        <p14:creationId xmlns:p14="http://schemas.microsoft.com/office/powerpoint/2010/main" val="289385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0C72D-DC25-45CF-9207-E9E33EFE9A77}"/>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8A086C38-1D68-4C25-8628-D50DB7B4F611}"/>
              </a:ext>
            </a:extLst>
          </p:cNvPr>
          <p:cNvSpPr>
            <a:spLocks noGrp="1"/>
          </p:cNvSpPr>
          <p:nvPr>
            <p:ph type="dt" sz="half" idx="10"/>
          </p:nvPr>
        </p:nvSpPr>
        <p:spPr/>
        <p:txBody>
          <a:bodyPr/>
          <a:lstStyle/>
          <a:p>
            <a:fld id="{A242B866-E8CE-4593-B48A-EFD5E686E905}" type="datetime1">
              <a:rPr lang="vi-VN" smtClean="0"/>
              <a:t>04/01/2021</a:t>
            </a:fld>
            <a:endParaRPr lang="vi-VN"/>
          </a:p>
        </p:txBody>
      </p:sp>
      <p:sp>
        <p:nvSpPr>
          <p:cNvPr id="4" name="Footer Placeholder 3">
            <a:extLst>
              <a:ext uri="{FF2B5EF4-FFF2-40B4-BE49-F238E27FC236}">
                <a16:creationId xmlns:a16="http://schemas.microsoft.com/office/drawing/2014/main" id="{0682CC3F-09E7-4EF6-823A-B9BB4CA25D02}"/>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3F9EAECF-2E41-46E9-A0E6-62ECB4BEEDB6}"/>
              </a:ext>
            </a:extLst>
          </p:cNvPr>
          <p:cNvSpPr>
            <a:spLocks noGrp="1"/>
          </p:cNvSpPr>
          <p:nvPr>
            <p:ph type="sldNum" sz="quarter" idx="12"/>
          </p:nvPr>
        </p:nvSpPr>
        <p:spPr/>
        <p:txBody>
          <a:bodyPr/>
          <a:lstStyle/>
          <a:p>
            <a:fld id="{615FEB1F-DCC2-4D91-9B9E-7C9315234324}" type="slidenum">
              <a:rPr lang="vi-VN" smtClean="0"/>
              <a:t>‹#›</a:t>
            </a:fld>
            <a:endParaRPr lang="vi-VN"/>
          </a:p>
        </p:txBody>
      </p:sp>
    </p:spTree>
    <p:extLst>
      <p:ext uri="{BB962C8B-B14F-4D97-AF65-F5344CB8AC3E}">
        <p14:creationId xmlns:p14="http://schemas.microsoft.com/office/powerpoint/2010/main" val="2467417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7B9B4D-DDA6-406D-B627-D0DF295D40DE}"/>
              </a:ext>
            </a:extLst>
          </p:cNvPr>
          <p:cNvSpPr>
            <a:spLocks noGrp="1"/>
          </p:cNvSpPr>
          <p:nvPr>
            <p:ph type="dt" sz="half" idx="10"/>
          </p:nvPr>
        </p:nvSpPr>
        <p:spPr/>
        <p:txBody>
          <a:bodyPr/>
          <a:lstStyle/>
          <a:p>
            <a:fld id="{41652962-D65B-4D04-B10A-CAAA86BF10A5}" type="datetime1">
              <a:rPr lang="vi-VN" smtClean="0"/>
              <a:t>04/01/2021</a:t>
            </a:fld>
            <a:endParaRPr lang="vi-VN"/>
          </a:p>
        </p:txBody>
      </p:sp>
      <p:sp>
        <p:nvSpPr>
          <p:cNvPr id="3" name="Footer Placeholder 2">
            <a:extLst>
              <a:ext uri="{FF2B5EF4-FFF2-40B4-BE49-F238E27FC236}">
                <a16:creationId xmlns:a16="http://schemas.microsoft.com/office/drawing/2014/main" id="{B2CE050B-0BE0-4F6C-9C71-1C8F005F4766}"/>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73721C56-0158-433E-A061-B16543FF6A76}"/>
              </a:ext>
            </a:extLst>
          </p:cNvPr>
          <p:cNvSpPr>
            <a:spLocks noGrp="1"/>
          </p:cNvSpPr>
          <p:nvPr>
            <p:ph type="sldNum" sz="quarter" idx="12"/>
          </p:nvPr>
        </p:nvSpPr>
        <p:spPr/>
        <p:txBody>
          <a:bodyPr/>
          <a:lstStyle/>
          <a:p>
            <a:fld id="{615FEB1F-DCC2-4D91-9B9E-7C9315234324}" type="slidenum">
              <a:rPr lang="vi-VN" smtClean="0"/>
              <a:t>‹#›</a:t>
            </a:fld>
            <a:endParaRPr lang="vi-VN"/>
          </a:p>
        </p:txBody>
      </p:sp>
    </p:spTree>
    <p:extLst>
      <p:ext uri="{BB962C8B-B14F-4D97-AF65-F5344CB8AC3E}">
        <p14:creationId xmlns:p14="http://schemas.microsoft.com/office/powerpoint/2010/main" val="1145786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9ACD3-B373-4D84-89CB-79AD3885C7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B5F27F9C-940B-4E26-BE8E-9C3B548515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3D2C90E3-6D84-411C-BD9E-77B610AFB6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835F2F-6CCF-43FC-B590-56280C85D83A}"/>
              </a:ext>
            </a:extLst>
          </p:cNvPr>
          <p:cNvSpPr>
            <a:spLocks noGrp="1"/>
          </p:cNvSpPr>
          <p:nvPr>
            <p:ph type="dt" sz="half" idx="10"/>
          </p:nvPr>
        </p:nvSpPr>
        <p:spPr/>
        <p:txBody>
          <a:bodyPr/>
          <a:lstStyle/>
          <a:p>
            <a:fld id="{713A2992-63FF-4EEC-86A2-BCFE707350E0}" type="datetime1">
              <a:rPr lang="vi-VN" smtClean="0"/>
              <a:t>04/01/2021</a:t>
            </a:fld>
            <a:endParaRPr lang="vi-VN"/>
          </a:p>
        </p:txBody>
      </p:sp>
      <p:sp>
        <p:nvSpPr>
          <p:cNvPr id="6" name="Footer Placeholder 5">
            <a:extLst>
              <a:ext uri="{FF2B5EF4-FFF2-40B4-BE49-F238E27FC236}">
                <a16:creationId xmlns:a16="http://schemas.microsoft.com/office/drawing/2014/main" id="{FFAEE736-4EDA-45CA-AA49-8C4C06430A18}"/>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8295BECC-FB96-4D16-9DCD-8753E6A3D8D8}"/>
              </a:ext>
            </a:extLst>
          </p:cNvPr>
          <p:cNvSpPr>
            <a:spLocks noGrp="1"/>
          </p:cNvSpPr>
          <p:nvPr>
            <p:ph type="sldNum" sz="quarter" idx="12"/>
          </p:nvPr>
        </p:nvSpPr>
        <p:spPr/>
        <p:txBody>
          <a:bodyPr/>
          <a:lstStyle/>
          <a:p>
            <a:fld id="{615FEB1F-DCC2-4D91-9B9E-7C9315234324}" type="slidenum">
              <a:rPr lang="vi-VN" smtClean="0"/>
              <a:t>‹#›</a:t>
            </a:fld>
            <a:endParaRPr lang="vi-VN"/>
          </a:p>
        </p:txBody>
      </p:sp>
    </p:spTree>
    <p:extLst>
      <p:ext uri="{BB962C8B-B14F-4D97-AF65-F5344CB8AC3E}">
        <p14:creationId xmlns:p14="http://schemas.microsoft.com/office/powerpoint/2010/main" val="4151083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907C8-E002-4333-A8A4-F69A3B0080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E3EC800C-933E-4E46-833D-E4563DACD7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F23BC839-FDEE-4A2A-A744-68A0705A63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4B990B-062D-48B4-B82D-64B9C388F282}"/>
              </a:ext>
            </a:extLst>
          </p:cNvPr>
          <p:cNvSpPr>
            <a:spLocks noGrp="1"/>
          </p:cNvSpPr>
          <p:nvPr>
            <p:ph type="dt" sz="half" idx="10"/>
          </p:nvPr>
        </p:nvSpPr>
        <p:spPr/>
        <p:txBody>
          <a:bodyPr/>
          <a:lstStyle/>
          <a:p>
            <a:fld id="{64E9E00B-929E-4044-B4A6-50FE91CF6E67}" type="datetime1">
              <a:rPr lang="vi-VN" smtClean="0"/>
              <a:t>04/01/2021</a:t>
            </a:fld>
            <a:endParaRPr lang="vi-VN"/>
          </a:p>
        </p:txBody>
      </p:sp>
      <p:sp>
        <p:nvSpPr>
          <p:cNvPr id="6" name="Footer Placeholder 5">
            <a:extLst>
              <a:ext uri="{FF2B5EF4-FFF2-40B4-BE49-F238E27FC236}">
                <a16:creationId xmlns:a16="http://schemas.microsoft.com/office/drawing/2014/main" id="{E269C68B-826E-4B5A-BF3E-C3227C3C18E8}"/>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CB4939AC-CD17-40D7-99FC-FE1B34020C15}"/>
              </a:ext>
            </a:extLst>
          </p:cNvPr>
          <p:cNvSpPr>
            <a:spLocks noGrp="1"/>
          </p:cNvSpPr>
          <p:nvPr>
            <p:ph type="sldNum" sz="quarter" idx="12"/>
          </p:nvPr>
        </p:nvSpPr>
        <p:spPr/>
        <p:txBody>
          <a:bodyPr/>
          <a:lstStyle/>
          <a:p>
            <a:fld id="{615FEB1F-DCC2-4D91-9B9E-7C9315234324}" type="slidenum">
              <a:rPr lang="vi-VN" smtClean="0"/>
              <a:t>‹#›</a:t>
            </a:fld>
            <a:endParaRPr lang="vi-VN"/>
          </a:p>
        </p:txBody>
      </p:sp>
    </p:spTree>
    <p:extLst>
      <p:ext uri="{BB962C8B-B14F-4D97-AF65-F5344CB8AC3E}">
        <p14:creationId xmlns:p14="http://schemas.microsoft.com/office/powerpoint/2010/main" val="3439857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CC6F42-D2A0-4A71-AFFF-A5F93CA686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D4E636AB-8B0D-42F8-AF33-5F6722D023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3C988A7-ACE1-4EE9-8A73-991A0F0AD6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C9148D-969C-455A-8541-070E175FB624}" type="datetime1">
              <a:rPr lang="vi-VN" smtClean="0"/>
              <a:t>04/01/2021</a:t>
            </a:fld>
            <a:endParaRPr lang="vi-VN"/>
          </a:p>
        </p:txBody>
      </p:sp>
      <p:sp>
        <p:nvSpPr>
          <p:cNvPr id="5" name="Footer Placeholder 4">
            <a:extLst>
              <a:ext uri="{FF2B5EF4-FFF2-40B4-BE49-F238E27FC236}">
                <a16:creationId xmlns:a16="http://schemas.microsoft.com/office/drawing/2014/main" id="{D9375035-BD56-429E-8145-9F05E08D3E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589A3EA8-117A-4EA8-8985-FAD125B3F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5FEB1F-DCC2-4D91-9B9E-7C9315234324}" type="slidenum">
              <a:rPr lang="vi-VN" smtClean="0"/>
              <a:t>‹#›</a:t>
            </a:fld>
            <a:endParaRPr lang="vi-VN"/>
          </a:p>
        </p:txBody>
      </p:sp>
    </p:spTree>
    <p:extLst>
      <p:ext uri="{BB962C8B-B14F-4D97-AF65-F5344CB8AC3E}">
        <p14:creationId xmlns:p14="http://schemas.microsoft.com/office/powerpoint/2010/main" val="1272709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FF0A9AB6-6AD5-466D-9ECD-6A60A5172751}"/>
              </a:ext>
            </a:extLst>
          </p:cNvPr>
          <p:cNvGrpSpPr/>
          <p:nvPr/>
        </p:nvGrpSpPr>
        <p:grpSpPr>
          <a:xfrm>
            <a:off x="5725822" y="-1321665"/>
            <a:ext cx="8402467" cy="3539162"/>
            <a:chOff x="5725822" y="-1321665"/>
            <a:chExt cx="8402467" cy="3539162"/>
          </a:xfrm>
          <a:blipFill>
            <a:blip r:embed="rId2"/>
            <a:stretch>
              <a:fillRect/>
            </a:stretch>
          </a:blipFill>
        </p:grpSpPr>
        <p:sp>
          <p:nvSpPr>
            <p:cNvPr id="5" name="Rectangle: Rounded Corners 4">
              <a:extLst>
                <a:ext uri="{FF2B5EF4-FFF2-40B4-BE49-F238E27FC236}">
                  <a16:creationId xmlns:a16="http://schemas.microsoft.com/office/drawing/2014/main" id="{9E264F00-2565-48EF-AA63-287B882F554A}"/>
                </a:ext>
              </a:extLst>
            </p:cNvPr>
            <p:cNvSpPr/>
            <p:nvPr/>
          </p:nvSpPr>
          <p:spPr>
            <a:xfrm rot="19665917">
              <a:off x="6847473" y="-894742"/>
              <a:ext cx="4019234" cy="55929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Rounded Corners 7">
              <a:extLst>
                <a:ext uri="{FF2B5EF4-FFF2-40B4-BE49-F238E27FC236}">
                  <a16:creationId xmlns:a16="http://schemas.microsoft.com/office/drawing/2014/main" id="{E3EFB0B3-23F2-4DBC-B4FB-3562508363C0}"/>
                </a:ext>
              </a:extLst>
            </p:cNvPr>
            <p:cNvSpPr/>
            <p:nvPr/>
          </p:nvSpPr>
          <p:spPr>
            <a:xfrm rot="19665917">
              <a:off x="6347592" y="-350783"/>
              <a:ext cx="5914362" cy="55929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Rectangle: Rounded Corners 8">
              <a:extLst>
                <a:ext uri="{FF2B5EF4-FFF2-40B4-BE49-F238E27FC236}">
                  <a16:creationId xmlns:a16="http://schemas.microsoft.com/office/drawing/2014/main" id="{7EBEA9D6-F17E-4E90-8A1B-427C2186394C}"/>
                </a:ext>
              </a:extLst>
            </p:cNvPr>
            <p:cNvSpPr/>
            <p:nvPr/>
          </p:nvSpPr>
          <p:spPr>
            <a:xfrm rot="19651735">
              <a:off x="7381456" y="177705"/>
              <a:ext cx="4647231" cy="55929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1" name="Rectangle: Rounded Corners 10">
              <a:extLst>
                <a:ext uri="{FF2B5EF4-FFF2-40B4-BE49-F238E27FC236}">
                  <a16:creationId xmlns:a16="http://schemas.microsoft.com/office/drawing/2014/main" id="{C3D598BC-644A-459A-B8F5-057F46199B3C}"/>
                </a:ext>
              </a:extLst>
            </p:cNvPr>
            <p:cNvSpPr/>
            <p:nvPr/>
          </p:nvSpPr>
          <p:spPr>
            <a:xfrm rot="19665917">
              <a:off x="6803965" y="704654"/>
              <a:ext cx="6531622" cy="55929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Rectangle: Rounded Corners 12">
              <a:extLst>
                <a:ext uri="{FF2B5EF4-FFF2-40B4-BE49-F238E27FC236}">
                  <a16:creationId xmlns:a16="http://schemas.microsoft.com/office/drawing/2014/main" id="{1A02F0F9-CFB1-426E-8D59-D4D53B5A88D4}"/>
                </a:ext>
              </a:extLst>
            </p:cNvPr>
            <p:cNvSpPr/>
            <p:nvPr/>
          </p:nvSpPr>
          <p:spPr>
            <a:xfrm rot="19665917">
              <a:off x="5725822" y="-1321665"/>
              <a:ext cx="5005535" cy="55929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5" name="Rectangle: Rounded Corners 14">
              <a:extLst>
                <a:ext uri="{FF2B5EF4-FFF2-40B4-BE49-F238E27FC236}">
                  <a16:creationId xmlns:a16="http://schemas.microsoft.com/office/drawing/2014/main" id="{F4B6A244-D137-4E7F-ABF1-C71F7DD47BFA}"/>
                </a:ext>
              </a:extLst>
            </p:cNvPr>
            <p:cNvSpPr/>
            <p:nvPr/>
          </p:nvSpPr>
          <p:spPr>
            <a:xfrm rot="19665917">
              <a:off x="9074672" y="825941"/>
              <a:ext cx="4224616" cy="55929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Rectangle: Rounded Corners 16">
              <a:extLst>
                <a:ext uri="{FF2B5EF4-FFF2-40B4-BE49-F238E27FC236}">
                  <a16:creationId xmlns:a16="http://schemas.microsoft.com/office/drawing/2014/main" id="{25720606-483F-4228-9FFD-1C38F55BC931}"/>
                </a:ext>
              </a:extLst>
            </p:cNvPr>
            <p:cNvSpPr/>
            <p:nvPr/>
          </p:nvSpPr>
          <p:spPr>
            <a:xfrm rot="19665917">
              <a:off x="8245671" y="1658203"/>
              <a:ext cx="5882618" cy="55929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20" name="TextBox 19">
            <a:extLst>
              <a:ext uri="{FF2B5EF4-FFF2-40B4-BE49-F238E27FC236}">
                <a16:creationId xmlns:a16="http://schemas.microsoft.com/office/drawing/2014/main" id="{B7746478-9364-4215-A14E-32C924572ADF}"/>
              </a:ext>
            </a:extLst>
          </p:cNvPr>
          <p:cNvSpPr txBox="1"/>
          <p:nvPr/>
        </p:nvSpPr>
        <p:spPr>
          <a:xfrm>
            <a:off x="376446" y="694329"/>
            <a:ext cx="5634063" cy="1446550"/>
          </a:xfrm>
          <a:prstGeom prst="rect">
            <a:avLst/>
          </a:prstGeom>
          <a:noFill/>
        </p:spPr>
        <p:txBody>
          <a:bodyPr wrap="square" rtlCol="0">
            <a:spAutoFit/>
          </a:bodyPr>
          <a:lstStyle/>
          <a:p>
            <a:r>
              <a:rPr lang="vi-VN" sz="4400" b="1" i="0"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rPr>
              <a:t>Đồ Án Kỹ Thuật Lập Trình</a:t>
            </a:r>
          </a:p>
        </p:txBody>
      </p:sp>
      <p:sp>
        <p:nvSpPr>
          <p:cNvPr id="21" name="TextBox 20">
            <a:extLst>
              <a:ext uri="{FF2B5EF4-FFF2-40B4-BE49-F238E27FC236}">
                <a16:creationId xmlns:a16="http://schemas.microsoft.com/office/drawing/2014/main" id="{545D84D4-038B-42A6-B6CA-D91FBD08E626}"/>
              </a:ext>
            </a:extLst>
          </p:cNvPr>
          <p:cNvSpPr txBox="1"/>
          <p:nvPr/>
        </p:nvSpPr>
        <p:spPr>
          <a:xfrm>
            <a:off x="283528" y="2200028"/>
            <a:ext cx="3368233" cy="1077218"/>
          </a:xfrm>
          <a:prstGeom prst="rect">
            <a:avLst/>
          </a:prstGeom>
          <a:noFill/>
        </p:spPr>
        <p:txBody>
          <a:bodyPr wrap="square" rtlCol="0">
            <a:spAutoFit/>
          </a:bodyPr>
          <a:lstStyle/>
          <a:p>
            <a:r>
              <a:rPr lang="vi-VN" sz="2800" b="1" i="0" dirty="0">
                <a:effectLst/>
              </a:rPr>
              <a:t>Project 2 : </a:t>
            </a:r>
          </a:p>
          <a:p>
            <a:endParaRPr lang="vi-VN" b="0" i="0" dirty="0">
              <a:effectLst/>
              <a:latin typeface="Arial" panose="020B0604020202020204" pitchFamily="34" charset="0"/>
            </a:endParaRPr>
          </a:p>
          <a:p>
            <a:endParaRPr lang="vi-VN" dirty="0"/>
          </a:p>
        </p:txBody>
      </p:sp>
      <p:sp>
        <p:nvSpPr>
          <p:cNvPr id="22" name="TextBox 21">
            <a:extLst>
              <a:ext uri="{FF2B5EF4-FFF2-40B4-BE49-F238E27FC236}">
                <a16:creationId xmlns:a16="http://schemas.microsoft.com/office/drawing/2014/main" id="{FCDE3BBC-04D6-43F0-8AF0-8556A9A34F42}"/>
              </a:ext>
            </a:extLst>
          </p:cNvPr>
          <p:cNvSpPr txBox="1"/>
          <p:nvPr/>
        </p:nvSpPr>
        <p:spPr>
          <a:xfrm>
            <a:off x="2189869" y="2800142"/>
            <a:ext cx="4588945" cy="738664"/>
          </a:xfrm>
          <a:prstGeom prst="rect">
            <a:avLst/>
          </a:prstGeom>
          <a:noFill/>
        </p:spPr>
        <p:txBody>
          <a:bodyPr wrap="square" rtlCol="0">
            <a:spAutoFit/>
          </a:bodyPr>
          <a:lstStyle/>
          <a:p>
            <a:r>
              <a:rPr lang="vi-VN" sz="2400" b="0" i="1" dirty="0">
                <a:effectLst/>
                <a:latin typeface="Arial" panose="020B0604020202020204" pitchFamily="34" charset="0"/>
              </a:rPr>
              <a:t>Crawl Data </a:t>
            </a:r>
            <a:endParaRPr lang="vi-VN" sz="2400" i="1" dirty="0"/>
          </a:p>
          <a:p>
            <a:endParaRPr lang="vi-VN" dirty="0"/>
          </a:p>
        </p:txBody>
      </p:sp>
      <p:sp>
        <p:nvSpPr>
          <p:cNvPr id="23" name="TextBox 22">
            <a:extLst>
              <a:ext uri="{FF2B5EF4-FFF2-40B4-BE49-F238E27FC236}">
                <a16:creationId xmlns:a16="http://schemas.microsoft.com/office/drawing/2014/main" id="{6431F01A-F75C-439A-A11A-37F17B3136B8}"/>
              </a:ext>
            </a:extLst>
          </p:cNvPr>
          <p:cNvSpPr txBox="1"/>
          <p:nvPr/>
        </p:nvSpPr>
        <p:spPr>
          <a:xfrm>
            <a:off x="2189869" y="4574197"/>
            <a:ext cx="5922330" cy="1200329"/>
          </a:xfrm>
          <a:prstGeom prst="rect">
            <a:avLst/>
          </a:prstGeom>
          <a:noFill/>
        </p:spPr>
        <p:txBody>
          <a:bodyPr wrap="square" rtlCol="0">
            <a:spAutoFit/>
          </a:bodyPr>
          <a:lstStyle/>
          <a:p>
            <a:r>
              <a:rPr lang="vi-VN" b="0" i="0" dirty="0">
                <a:effectLst/>
                <a:latin typeface="Arial" panose="020B0604020202020204" pitchFamily="34" charset="0"/>
              </a:rPr>
              <a:t>GVHD: Lưu Quang Huân</a:t>
            </a:r>
          </a:p>
          <a:p>
            <a:r>
              <a:rPr lang="vi-VN" b="0" i="0" dirty="0">
                <a:effectLst/>
                <a:latin typeface="Arial" panose="020B0604020202020204" pitchFamily="34" charset="0"/>
              </a:rPr>
              <a:t>SV: Nguyễn Văn Tiến – 1814320</a:t>
            </a:r>
          </a:p>
          <a:p>
            <a:r>
              <a:rPr lang="vi-VN" dirty="0">
                <a:latin typeface="Arial" panose="020B0604020202020204" pitchFamily="34" charset="0"/>
              </a:rPr>
              <a:t>Nguyễn Hồ Phước Lộc</a:t>
            </a:r>
            <a:r>
              <a:rPr lang="vi-VN" b="0" i="0" dirty="0">
                <a:effectLst/>
                <a:latin typeface="Arial" panose="020B0604020202020204" pitchFamily="34" charset="0"/>
              </a:rPr>
              <a:t> – 181</a:t>
            </a:r>
            <a:r>
              <a:rPr lang="en-US" b="0" i="0" dirty="0">
                <a:effectLst/>
                <a:latin typeface="Arial" panose="020B0604020202020204" pitchFamily="34" charset="0"/>
              </a:rPr>
              <a:t>2969</a:t>
            </a:r>
            <a:endParaRPr lang="vi-VN" b="0" i="0" dirty="0">
              <a:effectLst/>
              <a:latin typeface="Arial" panose="020B0604020202020204" pitchFamily="34" charset="0"/>
            </a:endParaRPr>
          </a:p>
          <a:p>
            <a:r>
              <a:rPr lang="vi-VN" b="0" i="0" dirty="0">
                <a:effectLst/>
                <a:latin typeface="Arial" panose="020B0604020202020204" pitchFamily="34" charset="0"/>
              </a:rPr>
              <a:t>Nguyễn Hữu Thắng - 1814096</a:t>
            </a:r>
            <a:endParaRPr lang="vi-VN" dirty="0"/>
          </a:p>
        </p:txBody>
      </p:sp>
      <p:pic>
        <p:nvPicPr>
          <p:cNvPr id="3" name="Picture 2">
            <a:extLst>
              <a:ext uri="{FF2B5EF4-FFF2-40B4-BE49-F238E27FC236}">
                <a16:creationId xmlns:a16="http://schemas.microsoft.com/office/drawing/2014/main" id="{AECC8A71-40E3-4714-89C3-3ABDA76BDA51}"/>
              </a:ext>
            </a:extLst>
          </p:cNvPr>
          <p:cNvPicPr>
            <a:picLocks noChangeAspect="1"/>
          </p:cNvPicPr>
          <p:nvPr/>
        </p:nvPicPr>
        <p:blipFill>
          <a:blip r:embed="rId3"/>
          <a:stretch>
            <a:fillRect/>
          </a:stretch>
        </p:blipFill>
        <p:spPr>
          <a:xfrm>
            <a:off x="7791199" y="3955695"/>
            <a:ext cx="2278577" cy="1950889"/>
          </a:xfrm>
          <a:prstGeom prst="rect">
            <a:avLst/>
          </a:prstGeom>
        </p:spPr>
      </p:pic>
      <p:sp>
        <p:nvSpPr>
          <p:cNvPr id="2" name="Slide Number Placeholder 1"/>
          <p:cNvSpPr>
            <a:spLocks noGrp="1"/>
          </p:cNvSpPr>
          <p:nvPr>
            <p:ph type="sldNum" sz="quarter" idx="12"/>
          </p:nvPr>
        </p:nvSpPr>
        <p:spPr/>
        <p:txBody>
          <a:bodyPr/>
          <a:lstStyle/>
          <a:p>
            <a:fld id="{615FEB1F-DCC2-4D91-9B9E-7C9315234324}" type="slidenum">
              <a:rPr lang="vi-VN" smtClean="0"/>
              <a:t>1</a:t>
            </a:fld>
            <a:endParaRPr lang="vi-VN"/>
          </a:p>
        </p:txBody>
      </p:sp>
    </p:spTree>
    <p:extLst>
      <p:ext uri="{BB962C8B-B14F-4D97-AF65-F5344CB8AC3E}">
        <p14:creationId xmlns:p14="http://schemas.microsoft.com/office/powerpoint/2010/main" val="37353966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5F7BD9F-C1E6-4767-8DD0-68FBBE5D18A7}"/>
              </a:ext>
            </a:extLst>
          </p:cNvPr>
          <p:cNvSpPr/>
          <p:nvPr/>
        </p:nvSpPr>
        <p:spPr>
          <a:xfrm>
            <a:off x="8129286" y="-1"/>
            <a:ext cx="4062714" cy="697375"/>
          </a:xfrm>
          <a:prstGeom prst="rect">
            <a:avLst/>
          </a:prstGeom>
          <a:ln>
            <a:solidFill>
              <a:schemeClr val="accent1">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t>4. </a:t>
            </a:r>
            <a:r>
              <a:rPr lang="vi-VN" b="0" i="0" dirty="0">
                <a:effectLst/>
                <a:latin typeface="Arial" panose="020B0604020202020204" pitchFamily="34" charset="0"/>
              </a:rPr>
              <a:t>Xây dựng Database với </a:t>
            </a:r>
          </a:p>
          <a:p>
            <a:pPr algn="ctr"/>
            <a:r>
              <a:rPr lang="vi-VN" b="0" i="0" dirty="0">
                <a:effectLst/>
                <a:latin typeface="Arial" panose="020B0604020202020204" pitchFamily="34" charset="0"/>
              </a:rPr>
              <a:t>Data Crawl </a:t>
            </a:r>
            <a:endParaRPr lang="vi-VN" b="1" dirty="0"/>
          </a:p>
          <a:p>
            <a:pPr algn="ctr"/>
            <a:endParaRPr lang="vi-VN" dirty="0">
              <a:solidFill>
                <a:schemeClr val="bg1"/>
              </a:solidFill>
            </a:endParaRPr>
          </a:p>
        </p:txBody>
      </p:sp>
      <p:sp>
        <p:nvSpPr>
          <p:cNvPr id="2" name="TextBox 1">
            <a:extLst>
              <a:ext uri="{FF2B5EF4-FFF2-40B4-BE49-F238E27FC236}">
                <a16:creationId xmlns:a16="http://schemas.microsoft.com/office/drawing/2014/main" id="{1AE77FC9-9A46-4105-8EB5-2D346C0B738B}"/>
              </a:ext>
            </a:extLst>
          </p:cNvPr>
          <p:cNvSpPr txBox="1"/>
          <p:nvPr/>
        </p:nvSpPr>
        <p:spPr>
          <a:xfrm>
            <a:off x="310719" y="1145219"/>
            <a:ext cx="11611992" cy="1200329"/>
          </a:xfrm>
          <a:prstGeom prst="rect">
            <a:avLst/>
          </a:prstGeom>
          <a:noFill/>
        </p:spPr>
        <p:txBody>
          <a:bodyPr wrap="square" rtlCol="0">
            <a:spAutoFit/>
          </a:bodyPr>
          <a:lstStyle/>
          <a:p>
            <a:r>
              <a:rPr lang="vi-VN" dirty="0"/>
              <a:t>Sau khi đã crawl được data từ source code và lưu thành file json ta có thể tiến đến việc tạo thành một cơ sở dữ liệu lớn để dễ quản lý.</a:t>
            </a:r>
          </a:p>
          <a:p>
            <a:endParaRPr lang="vi-VN" b="1" dirty="0"/>
          </a:p>
          <a:p>
            <a:endParaRPr lang="vi-VN" dirty="0"/>
          </a:p>
        </p:txBody>
      </p:sp>
      <p:pic>
        <p:nvPicPr>
          <p:cNvPr id="11" name="Picture 10">
            <a:extLst>
              <a:ext uri="{FF2B5EF4-FFF2-40B4-BE49-F238E27FC236}">
                <a16:creationId xmlns:a16="http://schemas.microsoft.com/office/drawing/2014/main" id="{3D054879-0E76-47AA-A0B5-08E35D24165B}"/>
              </a:ext>
            </a:extLst>
          </p:cNvPr>
          <p:cNvPicPr>
            <a:picLocks noChangeAspect="1"/>
          </p:cNvPicPr>
          <p:nvPr/>
        </p:nvPicPr>
        <p:blipFill>
          <a:blip r:embed="rId2"/>
          <a:stretch>
            <a:fillRect/>
          </a:stretch>
        </p:blipFill>
        <p:spPr>
          <a:xfrm>
            <a:off x="1782880" y="2330810"/>
            <a:ext cx="1936864" cy="2024941"/>
          </a:xfrm>
          <a:prstGeom prst="rect">
            <a:avLst/>
          </a:prstGeom>
        </p:spPr>
      </p:pic>
      <p:pic>
        <p:nvPicPr>
          <p:cNvPr id="13" name="Picture 12">
            <a:extLst>
              <a:ext uri="{FF2B5EF4-FFF2-40B4-BE49-F238E27FC236}">
                <a16:creationId xmlns:a16="http://schemas.microsoft.com/office/drawing/2014/main" id="{B1014484-39AB-4BB6-BC44-41CDDE67E456}"/>
              </a:ext>
            </a:extLst>
          </p:cNvPr>
          <p:cNvPicPr>
            <a:picLocks noChangeAspect="1"/>
          </p:cNvPicPr>
          <p:nvPr/>
        </p:nvPicPr>
        <p:blipFill>
          <a:blip r:embed="rId3"/>
          <a:stretch>
            <a:fillRect/>
          </a:stretch>
        </p:blipFill>
        <p:spPr>
          <a:xfrm>
            <a:off x="5482372" y="2330810"/>
            <a:ext cx="5319221" cy="2225233"/>
          </a:xfrm>
          <a:prstGeom prst="rect">
            <a:avLst/>
          </a:prstGeom>
        </p:spPr>
      </p:pic>
      <p:sp>
        <p:nvSpPr>
          <p:cNvPr id="15" name="TextBox 14">
            <a:extLst>
              <a:ext uri="{FF2B5EF4-FFF2-40B4-BE49-F238E27FC236}">
                <a16:creationId xmlns:a16="http://schemas.microsoft.com/office/drawing/2014/main" id="{6881F046-FC90-4A37-AFB3-2C5CD2B27E20}"/>
              </a:ext>
            </a:extLst>
          </p:cNvPr>
          <p:cNvSpPr txBox="1"/>
          <p:nvPr/>
        </p:nvSpPr>
        <p:spPr>
          <a:xfrm>
            <a:off x="3007743" y="4873841"/>
            <a:ext cx="4453335" cy="369332"/>
          </a:xfrm>
          <a:prstGeom prst="rect">
            <a:avLst/>
          </a:prstGeom>
          <a:noFill/>
        </p:spPr>
        <p:txBody>
          <a:bodyPr wrap="none" rtlCol="0">
            <a:spAutoFit/>
          </a:bodyPr>
          <a:lstStyle/>
          <a:p>
            <a:r>
              <a:rPr lang="en-US" smtClean="0"/>
              <a:t>Hình ảnh cơ sở dữ liệu được lưu trong sqlite3</a:t>
            </a:r>
            <a:endParaRPr lang="vi-VN" dirty="0"/>
          </a:p>
        </p:txBody>
      </p:sp>
      <p:sp>
        <p:nvSpPr>
          <p:cNvPr id="3" name="Slide Number Placeholder 2"/>
          <p:cNvSpPr>
            <a:spLocks noGrp="1"/>
          </p:cNvSpPr>
          <p:nvPr>
            <p:ph type="sldNum" sz="quarter" idx="12"/>
          </p:nvPr>
        </p:nvSpPr>
        <p:spPr/>
        <p:txBody>
          <a:bodyPr/>
          <a:lstStyle/>
          <a:p>
            <a:fld id="{615FEB1F-DCC2-4D91-9B9E-7C9315234324}" type="slidenum">
              <a:rPr lang="vi-VN" smtClean="0"/>
              <a:t>10</a:t>
            </a:fld>
            <a:endParaRPr lang="vi-VN"/>
          </a:p>
        </p:txBody>
      </p:sp>
    </p:spTree>
    <p:extLst>
      <p:ext uri="{BB962C8B-B14F-4D97-AF65-F5344CB8AC3E}">
        <p14:creationId xmlns:p14="http://schemas.microsoft.com/office/powerpoint/2010/main" val="198289945"/>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C8C211-BDFC-462F-8D49-84405B0C2EB1}"/>
              </a:ext>
            </a:extLst>
          </p:cNvPr>
          <p:cNvSpPr/>
          <p:nvPr/>
        </p:nvSpPr>
        <p:spPr>
          <a:xfrm>
            <a:off x="5995686" y="-12697"/>
            <a:ext cx="6196314" cy="6858000"/>
          </a:xfrm>
          <a:prstGeom prst="rect">
            <a:avLst/>
          </a:prstGeom>
          <a:solidFill>
            <a:schemeClr val="accent1">
              <a:lumMod val="20000"/>
              <a:lumOff val="80000"/>
            </a:schemeClr>
          </a:solidFill>
          <a:ln>
            <a:solidFill>
              <a:schemeClr val="accent1">
                <a:lumMod val="20000"/>
                <a:lumOff val="8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vi-VN" dirty="0"/>
          </a:p>
        </p:txBody>
      </p:sp>
      <p:grpSp>
        <p:nvGrpSpPr>
          <p:cNvPr id="5" name="Group 4">
            <a:extLst>
              <a:ext uri="{FF2B5EF4-FFF2-40B4-BE49-F238E27FC236}">
                <a16:creationId xmlns:a16="http://schemas.microsoft.com/office/drawing/2014/main" id="{6D365F92-FC9F-483C-9700-33F16AE91D07}"/>
              </a:ext>
            </a:extLst>
          </p:cNvPr>
          <p:cNvGrpSpPr/>
          <p:nvPr/>
        </p:nvGrpSpPr>
        <p:grpSpPr>
          <a:xfrm>
            <a:off x="8129286" y="-12697"/>
            <a:ext cx="4062714" cy="697375"/>
            <a:chOff x="8129286" y="-12697"/>
            <a:chExt cx="4062714" cy="697375"/>
          </a:xfrm>
        </p:grpSpPr>
        <p:sp>
          <p:nvSpPr>
            <p:cNvPr id="6" name="Rectangle 5">
              <a:extLst>
                <a:ext uri="{FF2B5EF4-FFF2-40B4-BE49-F238E27FC236}">
                  <a16:creationId xmlns:a16="http://schemas.microsoft.com/office/drawing/2014/main" id="{17E0BC55-D484-4780-9FFA-E40DB723BC89}"/>
                </a:ext>
              </a:extLst>
            </p:cNvPr>
            <p:cNvSpPr/>
            <p:nvPr/>
          </p:nvSpPr>
          <p:spPr>
            <a:xfrm>
              <a:off x="8129286" y="0"/>
              <a:ext cx="4062714" cy="551578"/>
            </a:xfrm>
            <a:prstGeom prst="rect">
              <a:avLst/>
            </a:prstGeom>
            <a:ln>
              <a:solidFill>
                <a:schemeClr val="accent1">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t>5. Web UI</a:t>
              </a:r>
              <a:endParaRPr lang="vi-VN" b="1" dirty="0"/>
            </a:p>
            <a:p>
              <a:pPr algn="ctr"/>
              <a:endParaRPr lang="vi-VN" dirty="0">
                <a:solidFill>
                  <a:schemeClr val="bg1"/>
                </a:solidFill>
              </a:endParaRPr>
            </a:p>
          </p:txBody>
        </p:sp>
        <p:sp>
          <p:nvSpPr>
            <p:cNvPr id="7" name="Right Triangle 6">
              <a:extLst>
                <a:ext uri="{FF2B5EF4-FFF2-40B4-BE49-F238E27FC236}">
                  <a16:creationId xmlns:a16="http://schemas.microsoft.com/office/drawing/2014/main" id="{D2910854-B121-4DF3-85FA-E96CEC4E5795}"/>
                </a:ext>
              </a:extLst>
            </p:cNvPr>
            <p:cNvSpPr/>
            <p:nvPr/>
          </p:nvSpPr>
          <p:spPr>
            <a:xfrm rot="5400000">
              <a:off x="8129286" y="0"/>
              <a:ext cx="697375" cy="671981"/>
            </a:xfrm>
            <a:prstGeom prst="rtTriangl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sp>
        <p:nvSpPr>
          <p:cNvPr id="14" name="TextBox 13">
            <a:extLst>
              <a:ext uri="{FF2B5EF4-FFF2-40B4-BE49-F238E27FC236}">
                <a16:creationId xmlns:a16="http://schemas.microsoft.com/office/drawing/2014/main" id="{DCCE68DE-D580-4FDE-A24C-B39F2DBDBD7D}"/>
              </a:ext>
            </a:extLst>
          </p:cNvPr>
          <p:cNvSpPr txBox="1"/>
          <p:nvPr/>
        </p:nvSpPr>
        <p:spPr>
          <a:xfrm>
            <a:off x="93216" y="1040453"/>
            <a:ext cx="6098958" cy="2585323"/>
          </a:xfrm>
          <a:prstGeom prst="rect">
            <a:avLst/>
          </a:prstGeom>
          <a:noFill/>
        </p:spPr>
        <p:txBody>
          <a:bodyPr wrap="square">
            <a:spAutoFit/>
          </a:bodyPr>
          <a:lstStyle/>
          <a:p>
            <a:pPr marL="342900" indent="-342900">
              <a:buAutoNum type="arabicPeriod"/>
            </a:pPr>
            <a:r>
              <a:rPr lang="vi-VN" b="1" dirty="0"/>
              <a:t>Giới thiệu chung:</a:t>
            </a:r>
          </a:p>
          <a:p>
            <a:r>
              <a:rPr lang="vi-VN" dirty="0"/>
              <a:t>Sau khi đã xây dựng một database chứa dữ liệu đã crawl được thì ta tiến hành xây dựng web UI thao tác với database này.</a:t>
            </a:r>
          </a:p>
          <a:p>
            <a:r>
              <a:rPr lang="vi-VN" dirty="0"/>
              <a:t>Cơ sở dữ liệu scarpy với mỗi table chứa khoảng 10000 dữ liệu từ các trang web crawl được và ta sẽ tiến hành xây dựng một web để thao tác với dữ liệu này bằng ngôn ngữ HTLM/CSS/PHP. </a:t>
            </a:r>
          </a:p>
          <a:p>
            <a:endParaRPr lang="vi-VN" dirty="0"/>
          </a:p>
        </p:txBody>
      </p:sp>
      <p:sp>
        <p:nvSpPr>
          <p:cNvPr id="3" name="TextBox 2">
            <a:extLst>
              <a:ext uri="{FF2B5EF4-FFF2-40B4-BE49-F238E27FC236}">
                <a16:creationId xmlns:a16="http://schemas.microsoft.com/office/drawing/2014/main" id="{BE23AC02-C0F3-4DA4-AA1C-A2BB32BDDAD2}"/>
              </a:ext>
            </a:extLst>
          </p:cNvPr>
          <p:cNvSpPr txBox="1"/>
          <p:nvPr/>
        </p:nvSpPr>
        <p:spPr>
          <a:xfrm>
            <a:off x="6445188" y="1040453"/>
            <a:ext cx="5450890" cy="1477328"/>
          </a:xfrm>
          <a:prstGeom prst="rect">
            <a:avLst/>
          </a:prstGeom>
          <a:noFill/>
        </p:spPr>
        <p:txBody>
          <a:bodyPr wrap="square" rtlCol="0">
            <a:spAutoFit/>
          </a:bodyPr>
          <a:lstStyle/>
          <a:p>
            <a:r>
              <a:rPr lang="vi-VN" dirty="0"/>
              <a:t>2. </a:t>
            </a:r>
            <a:r>
              <a:rPr lang="vi-VN" b="1" dirty="0"/>
              <a:t>Web UI:</a:t>
            </a:r>
          </a:p>
          <a:p>
            <a:r>
              <a:rPr lang="vi-VN" dirty="0"/>
              <a:t>Web UI có các chức năng chính: thêm (insert), xóa (delete), cập nhật (update), tìm kiếm (search) các dữ liệu trong cơ sở dữ liệu đã xây dựng từ những tuần trước.</a:t>
            </a:r>
            <a:endParaRPr lang="vi-VN" b="1" dirty="0"/>
          </a:p>
        </p:txBody>
      </p:sp>
      <p:pic>
        <p:nvPicPr>
          <p:cNvPr id="12" name="Picture 11">
            <a:extLst>
              <a:ext uri="{FF2B5EF4-FFF2-40B4-BE49-F238E27FC236}">
                <a16:creationId xmlns:a16="http://schemas.microsoft.com/office/drawing/2014/main" id="{C2EDBC36-23A3-494C-9D2F-84A6AE9F1542}"/>
              </a:ext>
            </a:extLst>
          </p:cNvPr>
          <p:cNvPicPr>
            <a:picLocks noChangeAspect="1"/>
          </p:cNvPicPr>
          <p:nvPr/>
        </p:nvPicPr>
        <p:blipFill>
          <a:blip r:embed="rId2"/>
          <a:stretch>
            <a:fillRect/>
          </a:stretch>
        </p:blipFill>
        <p:spPr>
          <a:xfrm>
            <a:off x="6183334" y="2499071"/>
            <a:ext cx="5974598" cy="3231160"/>
          </a:xfrm>
          <a:prstGeom prst="rect">
            <a:avLst/>
          </a:prstGeom>
        </p:spPr>
      </p:pic>
      <p:sp>
        <p:nvSpPr>
          <p:cNvPr id="13" name="TextBox 12">
            <a:extLst>
              <a:ext uri="{FF2B5EF4-FFF2-40B4-BE49-F238E27FC236}">
                <a16:creationId xmlns:a16="http://schemas.microsoft.com/office/drawing/2014/main" id="{D32F0A40-7A8C-4E64-B4DC-C51D21FBC7CA}"/>
              </a:ext>
            </a:extLst>
          </p:cNvPr>
          <p:cNvSpPr txBox="1"/>
          <p:nvPr/>
        </p:nvSpPr>
        <p:spPr>
          <a:xfrm>
            <a:off x="7865615" y="5730231"/>
            <a:ext cx="2805344" cy="369332"/>
          </a:xfrm>
          <a:prstGeom prst="rect">
            <a:avLst/>
          </a:prstGeom>
          <a:noFill/>
        </p:spPr>
        <p:txBody>
          <a:bodyPr wrap="square" rtlCol="0">
            <a:spAutoFit/>
          </a:bodyPr>
          <a:lstStyle/>
          <a:p>
            <a:r>
              <a:rPr lang="vi-VN" i="1" dirty="0"/>
              <a:t>Trang chủ của trang web</a:t>
            </a:r>
          </a:p>
        </p:txBody>
      </p:sp>
      <p:sp>
        <p:nvSpPr>
          <p:cNvPr id="2" name="Slide Number Placeholder 1"/>
          <p:cNvSpPr>
            <a:spLocks noGrp="1"/>
          </p:cNvSpPr>
          <p:nvPr>
            <p:ph type="sldNum" sz="quarter" idx="12"/>
          </p:nvPr>
        </p:nvSpPr>
        <p:spPr/>
        <p:txBody>
          <a:bodyPr/>
          <a:lstStyle/>
          <a:p>
            <a:fld id="{615FEB1F-DCC2-4D91-9B9E-7C9315234324}" type="slidenum">
              <a:rPr lang="vi-VN" smtClean="0"/>
              <a:t>11</a:t>
            </a:fld>
            <a:endParaRPr lang="vi-VN"/>
          </a:p>
        </p:txBody>
      </p:sp>
    </p:spTree>
    <p:extLst>
      <p:ext uri="{BB962C8B-B14F-4D97-AF65-F5344CB8AC3E}">
        <p14:creationId xmlns:p14="http://schemas.microsoft.com/office/powerpoint/2010/main" val="2846742920"/>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4D0B179-C5EF-4102-8DFF-7AAAD0E1938A}"/>
              </a:ext>
            </a:extLst>
          </p:cNvPr>
          <p:cNvSpPr/>
          <p:nvPr/>
        </p:nvSpPr>
        <p:spPr>
          <a:xfrm>
            <a:off x="8129286" y="12697"/>
            <a:ext cx="4062714" cy="551578"/>
          </a:xfrm>
          <a:prstGeom prst="rect">
            <a:avLst/>
          </a:prstGeom>
          <a:ln>
            <a:solidFill>
              <a:schemeClr val="accent1">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t>5. Web UI</a:t>
            </a:r>
            <a:endParaRPr lang="vi-VN" b="1" dirty="0"/>
          </a:p>
          <a:p>
            <a:pPr algn="ctr"/>
            <a:endParaRPr lang="vi-VN" dirty="0">
              <a:solidFill>
                <a:schemeClr val="bg1"/>
              </a:solidFill>
            </a:endParaRPr>
          </a:p>
        </p:txBody>
      </p:sp>
      <p:pic>
        <p:nvPicPr>
          <p:cNvPr id="8" name="Picture 7">
            <a:extLst>
              <a:ext uri="{FF2B5EF4-FFF2-40B4-BE49-F238E27FC236}">
                <a16:creationId xmlns:a16="http://schemas.microsoft.com/office/drawing/2014/main" id="{1F6A8325-E68B-497F-8B04-01F77F5619AD}"/>
              </a:ext>
            </a:extLst>
          </p:cNvPr>
          <p:cNvPicPr>
            <a:picLocks noChangeAspect="1"/>
          </p:cNvPicPr>
          <p:nvPr/>
        </p:nvPicPr>
        <p:blipFill>
          <a:blip r:embed="rId2"/>
          <a:stretch>
            <a:fillRect/>
          </a:stretch>
        </p:blipFill>
        <p:spPr>
          <a:xfrm>
            <a:off x="538694" y="1269957"/>
            <a:ext cx="5006774" cy="4122777"/>
          </a:xfrm>
          <a:prstGeom prst="rect">
            <a:avLst/>
          </a:prstGeom>
        </p:spPr>
      </p:pic>
      <p:sp>
        <p:nvSpPr>
          <p:cNvPr id="9" name="TextBox 8">
            <a:extLst>
              <a:ext uri="{FF2B5EF4-FFF2-40B4-BE49-F238E27FC236}">
                <a16:creationId xmlns:a16="http://schemas.microsoft.com/office/drawing/2014/main" id="{B446CF47-B423-44D4-8506-22FB9FCC7E33}"/>
              </a:ext>
            </a:extLst>
          </p:cNvPr>
          <p:cNvSpPr txBox="1"/>
          <p:nvPr/>
        </p:nvSpPr>
        <p:spPr>
          <a:xfrm>
            <a:off x="754602" y="497149"/>
            <a:ext cx="2929631" cy="646331"/>
          </a:xfrm>
          <a:prstGeom prst="rect">
            <a:avLst/>
          </a:prstGeom>
          <a:noFill/>
        </p:spPr>
        <p:txBody>
          <a:bodyPr wrap="square" rtlCol="0">
            <a:spAutoFit/>
          </a:bodyPr>
          <a:lstStyle/>
          <a:p>
            <a:pPr marL="285750" indent="-285750">
              <a:buFont typeface="Arial" panose="020B0604020202020204" pitchFamily="34" charset="0"/>
              <a:buChar char="•"/>
            </a:pPr>
            <a:r>
              <a:rPr lang="vi-VN" b="1" i="1" dirty="0"/>
              <a:t>Thao tác thêm dữ liệu vào database :</a:t>
            </a:r>
          </a:p>
        </p:txBody>
      </p:sp>
      <p:cxnSp>
        <p:nvCxnSpPr>
          <p:cNvPr id="11" name="Straight Connector 10">
            <a:extLst>
              <a:ext uri="{FF2B5EF4-FFF2-40B4-BE49-F238E27FC236}">
                <a16:creationId xmlns:a16="http://schemas.microsoft.com/office/drawing/2014/main" id="{DFB951A2-3BB1-416F-AD17-87F83583240E}"/>
              </a:ext>
            </a:extLst>
          </p:cNvPr>
          <p:cNvCxnSpPr/>
          <p:nvPr/>
        </p:nvCxnSpPr>
        <p:spPr>
          <a:xfrm>
            <a:off x="5368031" y="1245092"/>
            <a:ext cx="0" cy="4172505"/>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F793E897-1779-4E5F-90C0-B6A1830A5FB0}"/>
              </a:ext>
            </a:extLst>
          </p:cNvPr>
          <p:cNvPicPr>
            <a:picLocks noChangeAspect="1"/>
          </p:cNvPicPr>
          <p:nvPr/>
        </p:nvPicPr>
        <p:blipFill>
          <a:blip r:embed="rId3"/>
          <a:stretch>
            <a:fillRect/>
          </a:stretch>
        </p:blipFill>
        <p:spPr>
          <a:xfrm>
            <a:off x="6898315" y="1342747"/>
            <a:ext cx="3520745" cy="2217612"/>
          </a:xfrm>
          <a:prstGeom prst="rect">
            <a:avLst/>
          </a:prstGeom>
        </p:spPr>
      </p:pic>
      <p:sp>
        <p:nvSpPr>
          <p:cNvPr id="14" name="TextBox 13">
            <a:extLst>
              <a:ext uri="{FF2B5EF4-FFF2-40B4-BE49-F238E27FC236}">
                <a16:creationId xmlns:a16="http://schemas.microsoft.com/office/drawing/2014/main" id="{7E6FA133-7D4C-423B-9016-1FFF138BC798}"/>
              </a:ext>
            </a:extLst>
          </p:cNvPr>
          <p:cNvSpPr txBox="1"/>
          <p:nvPr/>
        </p:nvSpPr>
        <p:spPr>
          <a:xfrm>
            <a:off x="6078244" y="799429"/>
            <a:ext cx="5359149" cy="369332"/>
          </a:xfrm>
          <a:prstGeom prst="rect">
            <a:avLst/>
          </a:prstGeom>
          <a:noFill/>
        </p:spPr>
        <p:txBody>
          <a:bodyPr wrap="square" rtlCol="0">
            <a:spAutoFit/>
          </a:bodyPr>
          <a:lstStyle/>
          <a:p>
            <a:pPr marL="285750" indent="-285750">
              <a:buFont typeface="Arial" panose="020B0604020202020204" pitchFamily="34" charset="0"/>
              <a:buChar char="•"/>
            </a:pPr>
            <a:r>
              <a:rPr lang="vi-VN" b="1" i="1" dirty="0"/>
              <a:t>Thao tác tìm kiếm dữ liệu trên database:</a:t>
            </a:r>
          </a:p>
        </p:txBody>
      </p:sp>
      <p:pic>
        <p:nvPicPr>
          <p:cNvPr id="16" name="Picture 15">
            <a:extLst>
              <a:ext uri="{FF2B5EF4-FFF2-40B4-BE49-F238E27FC236}">
                <a16:creationId xmlns:a16="http://schemas.microsoft.com/office/drawing/2014/main" id="{468CCFFB-CBBE-410D-98A4-7EE4382B7360}"/>
              </a:ext>
            </a:extLst>
          </p:cNvPr>
          <p:cNvPicPr>
            <a:picLocks noChangeAspect="1"/>
          </p:cNvPicPr>
          <p:nvPr/>
        </p:nvPicPr>
        <p:blipFill>
          <a:blip r:embed="rId4"/>
          <a:stretch>
            <a:fillRect/>
          </a:stretch>
        </p:blipFill>
        <p:spPr>
          <a:xfrm>
            <a:off x="5953957" y="4174292"/>
            <a:ext cx="6035563" cy="586791"/>
          </a:xfrm>
          <a:prstGeom prst="rect">
            <a:avLst/>
          </a:prstGeom>
        </p:spPr>
      </p:pic>
      <p:sp>
        <p:nvSpPr>
          <p:cNvPr id="17" name="TextBox 16">
            <a:extLst>
              <a:ext uri="{FF2B5EF4-FFF2-40B4-BE49-F238E27FC236}">
                <a16:creationId xmlns:a16="http://schemas.microsoft.com/office/drawing/2014/main" id="{1C056838-0A0E-485F-B928-0681D1678900}"/>
              </a:ext>
            </a:extLst>
          </p:cNvPr>
          <p:cNvSpPr txBox="1"/>
          <p:nvPr/>
        </p:nvSpPr>
        <p:spPr>
          <a:xfrm>
            <a:off x="5880037" y="3569806"/>
            <a:ext cx="5936142" cy="369332"/>
          </a:xfrm>
          <a:prstGeom prst="rect">
            <a:avLst/>
          </a:prstGeom>
          <a:noFill/>
        </p:spPr>
        <p:txBody>
          <a:bodyPr wrap="square" rtlCol="0">
            <a:spAutoFit/>
          </a:bodyPr>
          <a:lstStyle/>
          <a:p>
            <a:pPr marL="285750" indent="-285750">
              <a:buFont typeface="Arial" panose="020B0604020202020204" pitchFamily="34" charset="0"/>
              <a:buChar char="•"/>
            </a:pPr>
            <a:r>
              <a:rPr lang="vi-VN" b="1" i="1" dirty="0"/>
              <a:t>Thao tác cập nhật và xóa dữ liệu trên database:</a:t>
            </a:r>
          </a:p>
        </p:txBody>
      </p:sp>
      <p:sp>
        <p:nvSpPr>
          <p:cNvPr id="2" name="Slide Number Placeholder 1"/>
          <p:cNvSpPr>
            <a:spLocks noGrp="1"/>
          </p:cNvSpPr>
          <p:nvPr>
            <p:ph type="sldNum" sz="quarter" idx="12"/>
          </p:nvPr>
        </p:nvSpPr>
        <p:spPr/>
        <p:txBody>
          <a:bodyPr/>
          <a:lstStyle/>
          <a:p>
            <a:fld id="{615FEB1F-DCC2-4D91-9B9E-7C9315234324}" type="slidenum">
              <a:rPr lang="vi-VN" smtClean="0"/>
              <a:t>12</a:t>
            </a:fld>
            <a:endParaRPr lang="vi-VN"/>
          </a:p>
        </p:txBody>
      </p:sp>
    </p:spTree>
    <p:extLst>
      <p:ext uri="{BB962C8B-B14F-4D97-AF65-F5344CB8AC3E}">
        <p14:creationId xmlns:p14="http://schemas.microsoft.com/office/powerpoint/2010/main" val="2257941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B7746478-9364-4215-A14E-32C924572ADF}"/>
              </a:ext>
            </a:extLst>
          </p:cNvPr>
          <p:cNvSpPr txBox="1"/>
          <p:nvPr/>
        </p:nvSpPr>
        <p:spPr>
          <a:xfrm>
            <a:off x="2061554" y="2614569"/>
            <a:ext cx="7735588" cy="769441"/>
          </a:xfrm>
          <a:prstGeom prst="rect">
            <a:avLst/>
          </a:prstGeom>
          <a:noFill/>
        </p:spPr>
        <p:txBody>
          <a:bodyPr wrap="square" rtlCol="0">
            <a:spAutoFit/>
          </a:bodyPr>
          <a:lstStyle/>
          <a:p>
            <a:pPr algn="ctr"/>
            <a:r>
              <a:rPr lang="en-US" sz="4400" b="1" i="0" smtClean="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rPr>
              <a:t>Thank you for listening</a:t>
            </a:r>
            <a:endParaRPr lang="vi-VN" sz="4400" b="1" i="0"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endParaRPr>
          </a:p>
        </p:txBody>
      </p:sp>
      <p:sp>
        <p:nvSpPr>
          <p:cNvPr id="2" name="Slide Number Placeholder 1"/>
          <p:cNvSpPr>
            <a:spLocks noGrp="1"/>
          </p:cNvSpPr>
          <p:nvPr>
            <p:ph type="sldNum" sz="quarter" idx="12"/>
          </p:nvPr>
        </p:nvSpPr>
        <p:spPr/>
        <p:txBody>
          <a:bodyPr/>
          <a:lstStyle/>
          <a:p>
            <a:fld id="{615FEB1F-DCC2-4D91-9B9E-7C9315234324}" type="slidenum">
              <a:rPr lang="vi-VN" smtClean="0"/>
              <a:t>13</a:t>
            </a:fld>
            <a:endParaRPr lang="vi-VN"/>
          </a:p>
        </p:txBody>
      </p:sp>
    </p:spTree>
    <p:extLst>
      <p:ext uri="{BB962C8B-B14F-4D97-AF65-F5344CB8AC3E}">
        <p14:creationId xmlns:p14="http://schemas.microsoft.com/office/powerpoint/2010/main" val="15068930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84366">
              <a:srgbClr val="13233E"/>
            </a:gs>
            <a:gs pos="71000">
              <a:schemeClr val="tx1"/>
            </a:gs>
            <a:gs pos="23000">
              <a:schemeClr val="accent1">
                <a:lumMod val="89000"/>
              </a:schemeClr>
            </a:gs>
            <a:gs pos="15000">
              <a:schemeClr val="accent1">
                <a:lumMod val="75000"/>
              </a:schemeClr>
            </a:gs>
            <a:gs pos="97000">
              <a:schemeClr val="accent1">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9B38BF6-AB41-44DC-93C4-A3B67C035918}"/>
              </a:ext>
            </a:extLst>
          </p:cNvPr>
          <p:cNvCxnSpPr>
            <a:cxnSpLocks/>
          </p:cNvCxnSpPr>
          <p:nvPr/>
        </p:nvCxnSpPr>
        <p:spPr>
          <a:xfrm>
            <a:off x="6096000" y="0"/>
            <a:ext cx="0" cy="68580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7622B689-BC2B-4F85-BEE7-1A599FD39455}"/>
              </a:ext>
            </a:extLst>
          </p:cNvPr>
          <p:cNvGrpSpPr/>
          <p:nvPr/>
        </p:nvGrpSpPr>
        <p:grpSpPr>
          <a:xfrm>
            <a:off x="4429246" y="58149"/>
            <a:ext cx="6099858" cy="1463922"/>
            <a:chOff x="4429246" y="58149"/>
            <a:chExt cx="6099858" cy="1463922"/>
          </a:xfrm>
        </p:grpSpPr>
        <p:cxnSp>
          <p:nvCxnSpPr>
            <p:cNvPr id="7" name="Straight Connector 6">
              <a:extLst>
                <a:ext uri="{FF2B5EF4-FFF2-40B4-BE49-F238E27FC236}">
                  <a16:creationId xmlns:a16="http://schemas.microsoft.com/office/drawing/2014/main" id="{6C774BC9-40FF-4A57-B50A-5A207F729E3C}"/>
                </a:ext>
              </a:extLst>
            </p:cNvPr>
            <p:cNvCxnSpPr/>
            <p:nvPr/>
          </p:nvCxnSpPr>
          <p:spPr>
            <a:xfrm>
              <a:off x="4429246" y="1365813"/>
              <a:ext cx="6099858" cy="0"/>
            </a:xfrm>
            <a:prstGeom prst="line">
              <a:avLst/>
            </a:prstGeom>
            <a:ln>
              <a:solidFill>
                <a:schemeClr val="bg1"/>
              </a:solidFill>
              <a:prstDash val="lgDash"/>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75ADA144-098F-44F4-A5D6-8C247D493D06}"/>
                </a:ext>
              </a:extLst>
            </p:cNvPr>
            <p:cNvSpPr txBox="1"/>
            <p:nvPr/>
          </p:nvSpPr>
          <p:spPr>
            <a:xfrm>
              <a:off x="4429246" y="688969"/>
              <a:ext cx="1932972" cy="769441"/>
            </a:xfrm>
            <a:prstGeom prst="rect">
              <a:avLst/>
            </a:prstGeom>
            <a:noFill/>
          </p:spPr>
          <p:txBody>
            <a:bodyPr wrap="square" rtlCol="0">
              <a:spAutoFit/>
            </a:bodyPr>
            <a:lstStyle/>
            <a:p>
              <a:r>
                <a:rPr lang="en-US" sz="4400" dirty="0">
                  <a:solidFill>
                    <a:schemeClr val="bg1"/>
                  </a:solidFill>
                  <a:latin typeface="Goudy Stout" panose="0202090407030B020401" pitchFamily="18" charset="0"/>
                </a:rPr>
                <a:t>01</a:t>
              </a:r>
              <a:endParaRPr lang="vi-VN" sz="4400" dirty="0">
                <a:solidFill>
                  <a:schemeClr val="bg1"/>
                </a:solidFill>
              </a:endParaRPr>
            </a:p>
          </p:txBody>
        </p:sp>
        <p:sp>
          <p:nvSpPr>
            <p:cNvPr id="15" name="Oval 14">
              <a:extLst>
                <a:ext uri="{FF2B5EF4-FFF2-40B4-BE49-F238E27FC236}">
                  <a16:creationId xmlns:a16="http://schemas.microsoft.com/office/drawing/2014/main" id="{ECC95D15-8514-4F78-9F04-3B6D1FA67C0B}"/>
                </a:ext>
              </a:extLst>
            </p:cNvPr>
            <p:cNvSpPr/>
            <p:nvPr/>
          </p:nvSpPr>
          <p:spPr>
            <a:xfrm>
              <a:off x="5939742" y="1209555"/>
              <a:ext cx="312516" cy="31251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Oval 19">
              <a:extLst>
                <a:ext uri="{FF2B5EF4-FFF2-40B4-BE49-F238E27FC236}">
                  <a16:creationId xmlns:a16="http://schemas.microsoft.com/office/drawing/2014/main" id="{BCFD7A96-D1CF-442F-A940-55621DAE28C2}"/>
                </a:ext>
              </a:extLst>
            </p:cNvPr>
            <p:cNvSpPr/>
            <p:nvPr/>
          </p:nvSpPr>
          <p:spPr>
            <a:xfrm>
              <a:off x="6014011" y="1296364"/>
              <a:ext cx="138897" cy="13889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vi-VN"/>
            </a:p>
          </p:txBody>
        </p:sp>
        <p:sp>
          <p:nvSpPr>
            <p:cNvPr id="29" name="TextBox 28">
              <a:extLst>
                <a:ext uri="{FF2B5EF4-FFF2-40B4-BE49-F238E27FC236}">
                  <a16:creationId xmlns:a16="http://schemas.microsoft.com/office/drawing/2014/main" id="{36ABB18A-B06B-4DCC-A21D-EC069806386A}"/>
                </a:ext>
              </a:extLst>
            </p:cNvPr>
            <p:cNvSpPr txBox="1"/>
            <p:nvPr/>
          </p:nvSpPr>
          <p:spPr>
            <a:xfrm>
              <a:off x="6508830" y="442220"/>
              <a:ext cx="3345084" cy="461665"/>
            </a:xfrm>
            <a:prstGeom prst="rect">
              <a:avLst/>
            </a:prstGeom>
            <a:noFill/>
          </p:spPr>
          <p:txBody>
            <a:bodyPr wrap="square" rtlCol="0">
              <a:spAutoFit/>
            </a:bodyPr>
            <a:lstStyle/>
            <a:p>
              <a:r>
                <a:rPr lang="en-US" sz="2400" dirty="0" err="1">
                  <a:solidFill>
                    <a:schemeClr val="bg1"/>
                  </a:solidFill>
                </a:rPr>
                <a:t>Giới</a:t>
              </a:r>
              <a:r>
                <a:rPr lang="en-US" sz="2400" dirty="0">
                  <a:solidFill>
                    <a:schemeClr val="bg1"/>
                  </a:solidFill>
                </a:rPr>
                <a:t> </a:t>
              </a:r>
              <a:r>
                <a:rPr lang="en-US" sz="2400" dirty="0" err="1">
                  <a:solidFill>
                    <a:schemeClr val="bg1"/>
                  </a:solidFill>
                </a:rPr>
                <a:t>thiệu</a:t>
              </a:r>
              <a:r>
                <a:rPr lang="en-US" sz="2400" dirty="0">
                  <a:solidFill>
                    <a:schemeClr val="bg1"/>
                  </a:solidFill>
                </a:rPr>
                <a:t> Scrapy</a:t>
              </a:r>
              <a:endParaRPr lang="vi-VN" sz="2400" dirty="0">
                <a:solidFill>
                  <a:schemeClr val="bg1"/>
                </a:solidFill>
              </a:endParaRPr>
            </a:p>
          </p:txBody>
        </p:sp>
        <p:sp>
          <p:nvSpPr>
            <p:cNvPr id="32" name="Oval 31">
              <a:extLst>
                <a:ext uri="{FF2B5EF4-FFF2-40B4-BE49-F238E27FC236}">
                  <a16:creationId xmlns:a16="http://schemas.microsoft.com/office/drawing/2014/main" id="{2836717B-D1A5-488D-8E5D-2ED070BFD6DE}"/>
                </a:ext>
              </a:extLst>
            </p:cNvPr>
            <p:cNvSpPr/>
            <p:nvPr/>
          </p:nvSpPr>
          <p:spPr>
            <a:xfrm>
              <a:off x="9051404" y="58149"/>
              <a:ext cx="1261639" cy="12616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34" name="Graphic 33" descr="Computer">
              <a:extLst>
                <a:ext uri="{FF2B5EF4-FFF2-40B4-BE49-F238E27FC236}">
                  <a16:creationId xmlns:a16="http://schemas.microsoft.com/office/drawing/2014/main" id="{93E1B408-2692-4031-9075-5A687F116E6D}"/>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9225023" y="267156"/>
              <a:ext cx="914400" cy="914400"/>
            </a:xfrm>
            <a:prstGeom prst="rect">
              <a:avLst/>
            </a:prstGeom>
          </p:spPr>
        </p:pic>
      </p:grpSp>
      <p:grpSp>
        <p:nvGrpSpPr>
          <p:cNvPr id="44" name="Group 43">
            <a:extLst>
              <a:ext uri="{FF2B5EF4-FFF2-40B4-BE49-F238E27FC236}">
                <a16:creationId xmlns:a16="http://schemas.microsoft.com/office/drawing/2014/main" id="{59BC8DE4-09F8-46E5-A76C-5143799EC484}"/>
              </a:ext>
            </a:extLst>
          </p:cNvPr>
          <p:cNvGrpSpPr/>
          <p:nvPr/>
        </p:nvGrpSpPr>
        <p:grpSpPr>
          <a:xfrm>
            <a:off x="1286720" y="1768963"/>
            <a:ext cx="7008470" cy="1495098"/>
            <a:chOff x="1286720" y="1768963"/>
            <a:chExt cx="7008470" cy="1495098"/>
          </a:xfrm>
        </p:grpSpPr>
        <p:cxnSp>
          <p:nvCxnSpPr>
            <p:cNvPr id="9" name="Straight Connector 8">
              <a:extLst>
                <a:ext uri="{FF2B5EF4-FFF2-40B4-BE49-F238E27FC236}">
                  <a16:creationId xmlns:a16="http://schemas.microsoft.com/office/drawing/2014/main" id="{7C4A4481-5ED4-4726-83C0-0E596EC540CD}"/>
                </a:ext>
              </a:extLst>
            </p:cNvPr>
            <p:cNvCxnSpPr/>
            <p:nvPr/>
          </p:nvCxnSpPr>
          <p:spPr>
            <a:xfrm>
              <a:off x="1539433" y="3090441"/>
              <a:ext cx="5972536" cy="0"/>
            </a:xfrm>
            <a:prstGeom prst="line">
              <a:avLst/>
            </a:prstGeom>
            <a:ln>
              <a:solidFill>
                <a:schemeClr val="bg1"/>
              </a:solidFill>
              <a:prstDash val="lgDash"/>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E5CE9F38-E52E-4504-A700-42B209C457F9}"/>
                </a:ext>
              </a:extLst>
            </p:cNvPr>
            <p:cNvSpPr/>
            <p:nvPr/>
          </p:nvSpPr>
          <p:spPr>
            <a:xfrm>
              <a:off x="5939742" y="2951545"/>
              <a:ext cx="312516" cy="31251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Oval 21">
              <a:extLst>
                <a:ext uri="{FF2B5EF4-FFF2-40B4-BE49-F238E27FC236}">
                  <a16:creationId xmlns:a16="http://schemas.microsoft.com/office/drawing/2014/main" id="{1A132538-1208-4A69-B0FF-46264B56F038}"/>
                </a:ext>
              </a:extLst>
            </p:cNvPr>
            <p:cNvSpPr/>
            <p:nvPr/>
          </p:nvSpPr>
          <p:spPr>
            <a:xfrm>
              <a:off x="6014011" y="3032564"/>
              <a:ext cx="138897" cy="13889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vi-VN"/>
            </a:p>
          </p:txBody>
        </p:sp>
        <p:sp>
          <p:nvSpPr>
            <p:cNvPr id="26" name="TextBox 25">
              <a:extLst>
                <a:ext uri="{FF2B5EF4-FFF2-40B4-BE49-F238E27FC236}">
                  <a16:creationId xmlns:a16="http://schemas.microsoft.com/office/drawing/2014/main" id="{5C815A68-D58C-489D-B363-7E1121DED10B}"/>
                </a:ext>
              </a:extLst>
            </p:cNvPr>
            <p:cNvSpPr txBox="1"/>
            <p:nvPr/>
          </p:nvSpPr>
          <p:spPr>
            <a:xfrm>
              <a:off x="6362218" y="2219860"/>
              <a:ext cx="1932972" cy="769441"/>
            </a:xfrm>
            <a:prstGeom prst="rect">
              <a:avLst/>
            </a:prstGeom>
            <a:noFill/>
          </p:spPr>
          <p:txBody>
            <a:bodyPr wrap="square" rtlCol="0">
              <a:spAutoFit/>
            </a:bodyPr>
            <a:lstStyle/>
            <a:p>
              <a:r>
                <a:rPr lang="en-US" sz="4400" dirty="0">
                  <a:solidFill>
                    <a:schemeClr val="bg1"/>
                  </a:solidFill>
                  <a:latin typeface="Goudy Stout" panose="0202090407030B020401" pitchFamily="18" charset="0"/>
                </a:rPr>
                <a:t>02</a:t>
              </a:r>
              <a:endParaRPr lang="vi-VN" sz="4400" dirty="0">
                <a:solidFill>
                  <a:schemeClr val="bg1"/>
                </a:solidFill>
              </a:endParaRPr>
            </a:p>
          </p:txBody>
        </p:sp>
        <p:sp>
          <p:nvSpPr>
            <p:cNvPr id="30" name="TextBox 29">
              <a:extLst>
                <a:ext uri="{FF2B5EF4-FFF2-40B4-BE49-F238E27FC236}">
                  <a16:creationId xmlns:a16="http://schemas.microsoft.com/office/drawing/2014/main" id="{2E56D832-53F8-4A61-BCA8-17AB7B566D80}"/>
                </a:ext>
              </a:extLst>
            </p:cNvPr>
            <p:cNvSpPr txBox="1"/>
            <p:nvPr/>
          </p:nvSpPr>
          <p:spPr>
            <a:xfrm>
              <a:off x="2909104" y="2139766"/>
              <a:ext cx="2731625" cy="830997"/>
            </a:xfrm>
            <a:prstGeom prst="rect">
              <a:avLst/>
            </a:prstGeom>
            <a:noFill/>
          </p:spPr>
          <p:txBody>
            <a:bodyPr wrap="square" rtlCol="0">
              <a:spAutoFit/>
            </a:bodyPr>
            <a:lstStyle/>
            <a:p>
              <a:r>
                <a:rPr lang="en-US" sz="2400" dirty="0">
                  <a:solidFill>
                    <a:schemeClr val="bg1"/>
                  </a:solidFill>
                  <a:latin typeface="Arial Black" panose="020B0A04020102020204" pitchFamily="34" charset="0"/>
                </a:rPr>
                <a:t>Crawl Data </a:t>
              </a:r>
              <a:r>
                <a:rPr lang="en-US" sz="2400" dirty="0" err="1">
                  <a:solidFill>
                    <a:schemeClr val="bg1"/>
                  </a:solidFill>
                  <a:latin typeface="Arial Black" panose="020B0A04020102020204" pitchFamily="34" charset="0"/>
                </a:rPr>
                <a:t>bằng</a:t>
              </a:r>
              <a:r>
                <a:rPr lang="en-US" sz="2400" dirty="0">
                  <a:solidFill>
                    <a:schemeClr val="bg1"/>
                  </a:solidFill>
                  <a:latin typeface="Arial Black" panose="020B0A04020102020204" pitchFamily="34" charset="0"/>
                </a:rPr>
                <a:t> Scrapy</a:t>
              </a:r>
              <a:endParaRPr lang="vi-VN" sz="2400" dirty="0">
                <a:solidFill>
                  <a:schemeClr val="bg1"/>
                </a:solidFill>
              </a:endParaRPr>
            </a:p>
          </p:txBody>
        </p:sp>
        <p:sp>
          <p:nvSpPr>
            <p:cNvPr id="36" name="Oval 35">
              <a:extLst>
                <a:ext uri="{FF2B5EF4-FFF2-40B4-BE49-F238E27FC236}">
                  <a16:creationId xmlns:a16="http://schemas.microsoft.com/office/drawing/2014/main" id="{A8CE0574-98B9-4074-9F01-07D1B0619E3F}"/>
                </a:ext>
              </a:extLst>
            </p:cNvPr>
            <p:cNvSpPr/>
            <p:nvPr/>
          </p:nvSpPr>
          <p:spPr>
            <a:xfrm>
              <a:off x="1286720" y="1768963"/>
              <a:ext cx="1261639" cy="12616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40" name="Graphic 39" descr="Internet">
              <a:extLst>
                <a:ext uri="{FF2B5EF4-FFF2-40B4-BE49-F238E27FC236}">
                  <a16:creationId xmlns:a16="http://schemas.microsoft.com/office/drawing/2014/main" id="{F6BE099E-8FBC-47A1-BF87-8667B1099C09}"/>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1454550" y="1942582"/>
              <a:ext cx="914400" cy="914400"/>
            </a:xfrm>
            <a:prstGeom prst="rect">
              <a:avLst/>
            </a:prstGeom>
          </p:spPr>
        </p:pic>
      </p:grpSp>
      <p:grpSp>
        <p:nvGrpSpPr>
          <p:cNvPr id="45" name="Group 44">
            <a:extLst>
              <a:ext uri="{FF2B5EF4-FFF2-40B4-BE49-F238E27FC236}">
                <a16:creationId xmlns:a16="http://schemas.microsoft.com/office/drawing/2014/main" id="{F62776F6-4F2F-4DA2-B94A-F98CDCCF8849}"/>
              </a:ext>
            </a:extLst>
          </p:cNvPr>
          <p:cNvGrpSpPr/>
          <p:nvPr/>
        </p:nvGrpSpPr>
        <p:grpSpPr>
          <a:xfrm>
            <a:off x="4319286" y="3593938"/>
            <a:ext cx="6450956" cy="1446837"/>
            <a:chOff x="4319286" y="3593938"/>
            <a:chExt cx="6450956" cy="1446837"/>
          </a:xfrm>
        </p:grpSpPr>
        <p:cxnSp>
          <p:nvCxnSpPr>
            <p:cNvPr id="11" name="Straight Connector 10">
              <a:extLst>
                <a:ext uri="{FF2B5EF4-FFF2-40B4-BE49-F238E27FC236}">
                  <a16:creationId xmlns:a16="http://schemas.microsoft.com/office/drawing/2014/main" id="{370124D0-6E34-4AD2-8424-EBE9724796B5}"/>
                </a:ext>
              </a:extLst>
            </p:cNvPr>
            <p:cNvCxnSpPr>
              <a:cxnSpLocks/>
            </p:cNvCxnSpPr>
            <p:nvPr/>
          </p:nvCxnSpPr>
          <p:spPr>
            <a:xfrm>
              <a:off x="4386805" y="4884516"/>
              <a:ext cx="6250328" cy="0"/>
            </a:xfrm>
            <a:prstGeom prst="line">
              <a:avLst/>
            </a:prstGeom>
            <a:ln>
              <a:solidFill>
                <a:schemeClr val="bg1"/>
              </a:solidFill>
              <a:prstDash val="lgDash"/>
            </a:ln>
          </p:spPr>
          <p:style>
            <a:lnRef idx="1">
              <a:schemeClr val="dk1"/>
            </a:lnRef>
            <a:fillRef idx="0">
              <a:schemeClr val="dk1"/>
            </a:fillRef>
            <a:effectRef idx="0">
              <a:schemeClr val="dk1"/>
            </a:effectRef>
            <a:fontRef idx="minor">
              <a:schemeClr val="tx1"/>
            </a:fontRef>
          </p:style>
        </p:cxnSp>
        <p:sp>
          <p:nvSpPr>
            <p:cNvPr id="19" name="Oval 18">
              <a:extLst>
                <a:ext uri="{FF2B5EF4-FFF2-40B4-BE49-F238E27FC236}">
                  <a16:creationId xmlns:a16="http://schemas.microsoft.com/office/drawing/2014/main" id="{342093B9-5020-4417-BDA6-1033180F5087}"/>
                </a:ext>
              </a:extLst>
            </p:cNvPr>
            <p:cNvSpPr/>
            <p:nvPr/>
          </p:nvSpPr>
          <p:spPr>
            <a:xfrm>
              <a:off x="5927204" y="4728259"/>
              <a:ext cx="312516" cy="31251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4" name="Oval 23">
              <a:extLst>
                <a:ext uri="{FF2B5EF4-FFF2-40B4-BE49-F238E27FC236}">
                  <a16:creationId xmlns:a16="http://schemas.microsoft.com/office/drawing/2014/main" id="{1052DE16-E365-45A8-A747-ECF753BD0FC7}"/>
                </a:ext>
              </a:extLst>
            </p:cNvPr>
            <p:cNvSpPr/>
            <p:nvPr/>
          </p:nvSpPr>
          <p:spPr>
            <a:xfrm>
              <a:off x="6014011" y="4826639"/>
              <a:ext cx="138897" cy="13889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vi-VN"/>
            </a:p>
          </p:txBody>
        </p:sp>
        <p:sp>
          <p:nvSpPr>
            <p:cNvPr id="28" name="TextBox 27">
              <a:extLst>
                <a:ext uri="{FF2B5EF4-FFF2-40B4-BE49-F238E27FC236}">
                  <a16:creationId xmlns:a16="http://schemas.microsoft.com/office/drawing/2014/main" id="{2B894EC7-73D5-4A0B-B13D-670567CDF3DE}"/>
                </a:ext>
              </a:extLst>
            </p:cNvPr>
            <p:cNvSpPr txBox="1"/>
            <p:nvPr/>
          </p:nvSpPr>
          <p:spPr>
            <a:xfrm>
              <a:off x="4319286" y="4115075"/>
              <a:ext cx="1932972" cy="769441"/>
            </a:xfrm>
            <a:prstGeom prst="rect">
              <a:avLst/>
            </a:prstGeom>
            <a:noFill/>
          </p:spPr>
          <p:txBody>
            <a:bodyPr wrap="square" rtlCol="0">
              <a:spAutoFit/>
            </a:bodyPr>
            <a:lstStyle/>
            <a:p>
              <a:r>
                <a:rPr lang="en-US" sz="4400" dirty="0">
                  <a:solidFill>
                    <a:schemeClr val="bg1"/>
                  </a:solidFill>
                  <a:latin typeface="Goudy Stout" panose="0202090407030B020401" pitchFamily="18" charset="0"/>
                </a:rPr>
                <a:t>03</a:t>
              </a:r>
              <a:endParaRPr lang="vi-VN" sz="4400" dirty="0">
                <a:solidFill>
                  <a:schemeClr val="bg1"/>
                </a:solidFill>
              </a:endParaRPr>
            </a:p>
          </p:txBody>
        </p:sp>
        <p:sp>
          <p:nvSpPr>
            <p:cNvPr id="31" name="TextBox 30">
              <a:extLst>
                <a:ext uri="{FF2B5EF4-FFF2-40B4-BE49-F238E27FC236}">
                  <a16:creationId xmlns:a16="http://schemas.microsoft.com/office/drawing/2014/main" id="{A21AF5B4-9E37-4F97-9874-3D108FF66BE8}"/>
                </a:ext>
              </a:extLst>
            </p:cNvPr>
            <p:cNvSpPr txBox="1"/>
            <p:nvPr/>
          </p:nvSpPr>
          <p:spPr>
            <a:xfrm>
              <a:off x="6416308" y="3931851"/>
              <a:ext cx="2808715" cy="830997"/>
            </a:xfrm>
            <a:prstGeom prst="rect">
              <a:avLst/>
            </a:prstGeom>
            <a:noFill/>
          </p:spPr>
          <p:txBody>
            <a:bodyPr wrap="square" rtlCol="0">
              <a:spAutoFit/>
            </a:bodyPr>
            <a:lstStyle/>
            <a:p>
              <a:r>
                <a:rPr lang="en-US" sz="2400" dirty="0" err="1">
                  <a:solidFill>
                    <a:schemeClr val="bg1"/>
                  </a:solidFill>
                  <a:latin typeface="Arial Black" panose="020B0A04020102020204" pitchFamily="34" charset="0"/>
                </a:rPr>
                <a:t>Xây</a:t>
              </a:r>
              <a:r>
                <a:rPr lang="en-US" sz="2400" dirty="0">
                  <a:solidFill>
                    <a:schemeClr val="bg1"/>
                  </a:solidFill>
                  <a:latin typeface="Arial Black" panose="020B0A04020102020204" pitchFamily="34" charset="0"/>
                </a:rPr>
                <a:t> </a:t>
              </a:r>
              <a:r>
                <a:rPr lang="en-US" sz="2400" dirty="0" err="1">
                  <a:solidFill>
                    <a:schemeClr val="bg1"/>
                  </a:solidFill>
                  <a:latin typeface="Arial Black" panose="020B0A04020102020204" pitchFamily="34" charset="0"/>
                </a:rPr>
                <a:t>dựng</a:t>
              </a:r>
              <a:r>
                <a:rPr lang="en-US" sz="2400" dirty="0">
                  <a:solidFill>
                    <a:schemeClr val="bg1"/>
                  </a:solidFill>
                  <a:latin typeface="Arial Black" panose="020B0A04020102020204" pitchFamily="34" charset="0"/>
                </a:rPr>
                <a:t> </a:t>
              </a:r>
              <a:r>
                <a:rPr lang="en-US" sz="2400" dirty="0" err="1">
                  <a:solidFill>
                    <a:schemeClr val="bg1"/>
                  </a:solidFill>
                  <a:latin typeface="Arial Black" panose="020B0A04020102020204" pitchFamily="34" charset="0"/>
                </a:rPr>
                <a:t>cơ</a:t>
              </a:r>
              <a:r>
                <a:rPr lang="en-US" sz="2400" dirty="0">
                  <a:solidFill>
                    <a:schemeClr val="bg1"/>
                  </a:solidFill>
                  <a:latin typeface="Arial Black" panose="020B0A04020102020204" pitchFamily="34" charset="0"/>
                </a:rPr>
                <a:t> </a:t>
              </a:r>
              <a:r>
                <a:rPr lang="en-US" sz="2400" dirty="0" err="1">
                  <a:solidFill>
                    <a:schemeClr val="bg1"/>
                  </a:solidFill>
                  <a:latin typeface="Arial Black" panose="020B0A04020102020204" pitchFamily="34" charset="0"/>
                </a:rPr>
                <a:t>sở</a:t>
              </a:r>
              <a:r>
                <a:rPr lang="en-US" sz="2400" dirty="0">
                  <a:solidFill>
                    <a:schemeClr val="bg1"/>
                  </a:solidFill>
                  <a:latin typeface="Arial Black" panose="020B0A04020102020204" pitchFamily="34" charset="0"/>
                </a:rPr>
                <a:t> </a:t>
              </a:r>
              <a:r>
                <a:rPr lang="en-US" sz="2400" dirty="0" err="1">
                  <a:solidFill>
                    <a:schemeClr val="bg1"/>
                  </a:solidFill>
                  <a:latin typeface="Arial Black" panose="020B0A04020102020204" pitchFamily="34" charset="0"/>
                </a:rPr>
                <a:t>dữ</a:t>
              </a:r>
              <a:r>
                <a:rPr lang="en-US" sz="2400" dirty="0">
                  <a:solidFill>
                    <a:schemeClr val="bg1"/>
                  </a:solidFill>
                  <a:latin typeface="Arial Black" panose="020B0A04020102020204" pitchFamily="34" charset="0"/>
                </a:rPr>
                <a:t> </a:t>
              </a:r>
              <a:r>
                <a:rPr lang="en-US" sz="2400" dirty="0" err="1">
                  <a:solidFill>
                    <a:schemeClr val="bg1"/>
                  </a:solidFill>
                  <a:latin typeface="Arial Black" panose="020B0A04020102020204" pitchFamily="34" charset="0"/>
                </a:rPr>
                <a:t>liệu</a:t>
              </a:r>
              <a:endParaRPr lang="vi-VN" sz="2400" dirty="0">
                <a:solidFill>
                  <a:schemeClr val="bg1"/>
                </a:solidFill>
              </a:endParaRPr>
            </a:p>
          </p:txBody>
        </p:sp>
        <p:sp>
          <p:nvSpPr>
            <p:cNvPr id="38" name="Oval 37">
              <a:extLst>
                <a:ext uri="{FF2B5EF4-FFF2-40B4-BE49-F238E27FC236}">
                  <a16:creationId xmlns:a16="http://schemas.microsoft.com/office/drawing/2014/main" id="{839D952B-82FC-4199-BE69-18B0702000D9}"/>
                </a:ext>
              </a:extLst>
            </p:cNvPr>
            <p:cNvSpPr/>
            <p:nvPr/>
          </p:nvSpPr>
          <p:spPr>
            <a:xfrm>
              <a:off x="9508603" y="3593938"/>
              <a:ext cx="1261639" cy="12616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42" name="Graphic 41" descr="Processor">
              <a:extLst>
                <a:ext uri="{FF2B5EF4-FFF2-40B4-BE49-F238E27FC236}">
                  <a16:creationId xmlns:a16="http://schemas.microsoft.com/office/drawing/2014/main" id="{E9AEE568-A539-4CF0-8AEE-0AED1CE1A297}"/>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9688974" y="3785858"/>
              <a:ext cx="914400" cy="914400"/>
            </a:xfrm>
            <a:prstGeom prst="rect">
              <a:avLst/>
            </a:prstGeom>
          </p:spPr>
        </p:pic>
      </p:grpSp>
      <p:sp>
        <p:nvSpPr>
          <p:cNvPr id="2" name="Slide Number Placeholder 1"/>
          <p:cNvSpPr>
            <a:spLocks noGrp="1"/>
          </p:cNvSpPr>
          <p:nvPr>
            <p:ph type="sldNum" sz="quarter" idx="12"/>
          </p:nvPr>
        </p:nvSpPr>
        <p:spPr/>
        <p:txBody>
          <a:bodyPr/>
          <a:lstStyle/>
          <a:p>
            <a:fld id="{615FEB1F-DCC2-4D91-9B9E-7C9315234324}" type="slidenum">
              <a:rPr lang="vi-VN" smtClean="0"/>
              <a:t>2</a:t>
            </a:fld>
            <a:endParaRPr lang="vi-VN"/>
          </a:p>
        </p:txBody>
      </p:sp>
    </p:spTree>
    <p:extLst>
      <p:ext uri="{BB962C8B-B14F-4D97-AF65-F5344CB8AC3E}">
        <p14:creationId xmlns:p14="http://schemas.microsoft.com/office/powerpoint/2010/main" val="327220355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500" fill="hold"/>
                                        <p:tgtEl>
                                          <p:spTgt spid="44"/>
                                        </p:tgtEl>
                                        <p:attrNameLst>
                                          <p:attrName>ppt_x</p:attrName>
                                        </p:attrNameLst>
                                      </p:cBhvr>
                                      <p:tavLst>
                                        <p:tav tm="0">
                                          <p:val>
                                            <p:strVal val="#ppt_x"/>
                                          </p:val>
                                        </p:tav>
                                        <p:tav tm="100000">
                                          <p:val>
                                            <p:strVal val="#ppt_x"/>
                                          </p:val>
                                        </p:tav>
                                      </p:tavLst>
                                    </p:anim>
                                    <p:anim calcmode="lin" valueType="num">
                                      <p:cBhvr additive="base">
                                        <p:cTn id="12" dur="500" fill="hold"/>
                                        <p:tgtEl>
                                          <p:spTgt spid="4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500" fill="hold"/>
                                        <p:tgtEl>
                                          <p:spTgt spid="45"/>
                                        </p:tgtEl>
                                        <p:attrNameLst>
                                          <p:attrName>ppt_x</p:attrName>
                                        </p:attrNameLst>
                                      </p:cBhvr>
                                      <p:tavLst>
                                        <p:tav tm="0">
                                          <p:val>
                                            <p:strVal val="#ppt_x"/>
                                          </p:val>
                                        </p:tav>
                                        <p:tav tm="100000">
                                          <p:val>
                                            <p:strVal val="#ppt_x"/>
                                          </p:val>
                                        </p:tav>
                                      </p:tavLst>
                                    </p:anim>
                                    <p:anim calcmode="lin" valueType="num">
                                      <p:cBhvr additive="base">
                                        <p:cTn id="1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95918">
              <a:srgbClr val="142440"/>
            </a:gs>
            <a:gs pos="0">
              <a:schemeClr val="accent1">
                <a:lumMod val="20000"/>
                <a:lumOff val="80000"/>
              </a:schemeClr>
            </a:gs>
            <a:gs pos="53062">
              <a:srgbClr val="305699"/>
            </a:gs>
            <a:gs pos="19045">
              <a:srgbClr val="4668A3"/>
            </a:gs>
            <a:gs pos="4092">
              <a:srgbClr val="BAC9E2"/>
            </a:gs>
            <a:gs pos="28000">
              <a:schemeClr val="tx1"/>
            </a:gs>
            <a:gs pos="49000">
              <a:schemeClr val="accent1">
                <a:lumMod val="89000"/>
              </a:schemeClr>
            </a:gs>
            <a:gs pos="22000">
              <a:schemeClr val="accent1">
                <a:lumMod val="75000"/>
              </a:schemeClr>
            </a:gs>
            <a:gs pos="79000">
              <a:schemeClr val="accent1">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9D07C0EC-DC6A-4225-8077-4862561889C1}"/>
              </a:ext>
            </a:extLst>
          </p:cNvPr>
          <p:cNvCxnSpPr>
            <a:cxnSpLocks/>
          </p:cNvCxnSpPr>
          <p:nvPr/>
        </p:nvCxnSpPr>
        <p:spPr>
          <a:xfrm>
            <a:off x="6096000" y="58149"/>
            <a:ext cx="0" cy="6799851"/>
          </a:xfrm>
          <a:prstGeom prst="line">
            <a:avLst/>
          </a:prstGeom>
          <a:ln w="76200"/>
        </p:spPr>
        <p:style>
          <a:lnRef idx="1">
            <a:schemeClr val="dk1"/>
          </a:lnRef>
          <a:fillRef idx="0">
            <a:schemeClr val="dk1"/>
          </a:fillRef>
          <a:effectRef idx="0">
            <a:schemeClr val="dk1"/>
          </a:effectRef>
          <a:fontRef idx="minor">
            <a:schemeClr val="tx1"/>
          </a:fontRef>
        </p:style>
      </p:cxnSp>
      <p:grpSp>
        <p:nvGrpSpPr>
          <p:cNvPr id="97" name="Group 96">
            <a:extLst>
              <a:ext uri="{FF2B5EF4-FFF2-40B4-BE49-F238E27FC236}">
                <a16:creationId xmlns:a16="http://schemas.microsoft.com/office/drawing/2014/main" id="{EA29DE25-9784-4D0A-946D-20FE4E1FEBD5}"/>
              </a:ext>
            </a:extLst>
          </p:cNvPr>
          <p:cNvGrpSpPr/>
          <p:nvPr/>
        </p:nvGrpSpPr>
        <p:grpSpPr>
          <a:xfrm>
            <a:off x="1799204" y="944830"/>
            <a:ext cx="8593591" cy="4304138"/>
            <a:chOff x="1765750" y="17367"/>
            <a:chExt cx="8593591" cy="4304138"/>
          </a:xfrm>
        </p:grpSpPr>
        <p:sp>
          <p:nvSpPr>
            <p:cNvPr id="68" name="Oval 67">
              <a:extLst>
                <a:ext uri="{FF2B5EF4-FFF2-40B4-BE49-F238E27FC236}">
                  <a16:creationId xmlns:a16="http://schemas.microsoft.com/office/drawing/2014/main" id="{E83F2063-A022-43AE-8CB9-FA97B201E8FF}"/>
                </a:ext>
              </a:extLst>
            </p:cNvPr>
            <p:cNvSpPr/>
            <p:nvPr/>
          </p:nvSpPr>
          <p:spPr>
            <a:xfrm>
              <a:off x="1785394" y="17367"/>
              <a:ext cx="1302149" cy="130214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96" name="Group 95">
              <a:extLst>
                <a:ext uri="{FF2B5EF4-FFF2-40B4-BE49-F238E27FC236}">
                  <a16:creationId xmlns:a16="http://schemas.microsoft.com/office/drawing/2014/main" id="{35B5F5CE-BBAD-45AD-B57B-8FC9FA6F96CA}"/>
                </a:ext>
              </a:extLst>
            </p:cNvPr>
            <p:cNvGrpSpPr/>
            <p:nvPr/>
          </p:nvGrpSpPr>
          <p:grpSpPr>
            <a:xfrm>
              <a:off x="1765750" y="173351"/>
              <a:ext cx="8593591" cy="4148154"/>
              <a:chOff x="1765750" y="173351"/>
              <a:chExt cx="8593591" cy="4148154"/>
            </a:xfrm>
          </p:grpSpPr>
          <p:cxnSp>
            <p:nvCxnSpPr>
              <p:cNvPr id="39" name="Straight Connector 38">
                <a:extLst>
                  <a:ext uri="{FF2B5EF4-FFF2-40B4-BE49-F238E27FC236}">
                    <a16:creationId xmlns:a16="http://schemas.microsoft.com/office/drawing/2014/main" id="{537542FE-B0F4-44F8-A904-2351D194E5A3}"/>
                  </a:ext>
                </a:extLst>
              </p:cNvPr>
              <p:cNvCxnSpPr>
                <a:cxnSpLocks/>
              </p:cNvCxnSpPr>
              <p:nvPr/>
            </p:nvCxnSpPr>
            <p:spPr>
              <a:xfrm>
                <a:off x="1785394" y="1377388"/>
                <a:ext cx="6099858" cy="0"/>
              </a:xfrm>
              <a:prstGeom prst="line">
                <a:avLst/>
              </a:prstGeom>
              <a:ln>
                <a:solidFill>
                  <a:schemeClr val="bg1"/>
                </a:solidFill>
                <a:prstDash val="lgDash"/>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5E162BFF-32F8-4CA3-9D1D-5828306CAD75}"/>
                  </a:ext>
                </a:extLst>
              </p:cNvPr>
              <p:cNvCxnSpPr>
                <a:cxnSpLocks/>
              </p:cNvCxnSpPr>
              <p:nvPr/>
            </p:nvCxnSpPr>
            <p:spPr>
              <a:xfrm>
                <a:off x="4386805" y="3090441"/>
                <a:ext cx="5972536" cy="0"/>
              </a:xfrm>
              <a:prstGeom prst="line">
                <a:avLst/>
              </a:prstGeom>
              <a:ln>
                <a:solidFill>
                  <a:schemeClr val="bg1"/>
                </a:solidFill>
                <a:prstDash val="lgDash"/>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0A8DA8A5-D446-4A34-B1D4-60A04432A348}"/>
                  </a:ext>
                </a:extLst>
              </p:cNvPr>
              <p:cNvSpPr txBox="1"/>
              <p:nvPr/>
            </p:nvSpPr>
            <p:spPr>
              <a:xfrm>
                <a:off x="6458673" y="512786"/>
                <a:ext cx="1932972" cy="769441"/>
              </a:xfrm>
              <a:prstGeom prst="rect">
                <a:avLst/>
              </a:prstGeom>
              <a:noFill/>
            </p:spPr>
            <p:txBody>
              <a:bodyPr wrap="square" rtlCol="0">
                <a:spAutoFit/>
              </a:bodyPr>
              <a:lstStyle/>
              <a:p>
                <a:r>
                  <a:rPr lang="en-US" sz="4400" dirty="0">
                    <a:solidFill>
                      <a:schemeClr val="bg1"/>
                    </a:solidFill>
                    <a:latin typeface="Goudy Stout" panose="0202090407030B020401" pitchFamily="18" charset="0"/>
                  </a:rPr>
                  <a:t>04</a:t>
                </a:r>
                <a:endParaRPr lang="vi-VN" sz="4400" dirty="0">
                  <a:solidFill>
                    <a:schemeClr val="bg1"/>
                  </a:solidFill>
                </a:endParaRPr>
              </a:p>
            </p:txBody>
          </p:sp>
          <p:sp>
            <p:nvSpPr>
              <p:cNvPr id="47" name="Oval 46">
                <a:extLst>
                  <a:ext uri="{FF2B5EF4-FFF2-40B4-BE49-F238E27FC236}">
                    <a16:creationId xmlns:a16="http://schemas.microsoft.com/office/drawing/2014/main" id="{35EA51BF-F7A5-4622-9E14-44EEDA8F6454}"/>
                  </a:ext>
                </a:extLst>
              </p:cNvPr>
              <p:cNvSpPr/>
              <p:nvPr/>
            </p:nvSpPr>
            <p:spPr>
              <a:xfrm>
                <a:off x="5939742" y="1209555"/>
                <a:ext cx="312516" cy="31251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9" name="Oval 48">
                <a:extLst>
                  <a:ext uri="{FF2B5EF4-FFF2-40B4-BE49-F238E27FC236}">
                    <a16:creationId xmlns:a16="http://schemas.microsoft.com/office/drawing/2014/main" id="{B24D4C01-108F-44E5-AD9D-6400FE2A13C7}"/>
                  </a:ext>
                </a:extLst>
              </p:cNvPr>
              <p:cNvSpPr/>
              <p:nvPr/>
            </p:nvSpPr>
            <p:spPr>
              <a:xfrm>
                <a:off x="5939742" y="2951545"/>
                <a:ext cx="312516" cy="31251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3" name="Oval 52">
                <a:extLst>
                  <a:ext uri="{FF2B5EF4-FFF2-40B4-BE49-F238E27FC236}">
                    <a16:creationId xmlns:a16="http://schemas.microsoft.com/office/drawing/2014/main" id="{4B0510DE-AB5D-49D5-A737-2EAE3F6E18EC}"/>
                  </a:ext>
                </a:extLst>
              </p:cNvPr>
              <p:cNvSpPr/>
              <p:nvPr/>
            </p:nvSpPr>
            <p:spPr>
              <a:xfrm>
                <a:off x="6014011" y="1296364"/>
                <a:ext cx="138897" cy="13889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vi-VN"/>
              </a:p>
            </p:txBody>
          </p:sp>
          <p:sp>
            <p:nvSpPr>
              <p:cNvPr id="55" name="Oval 54">
                <a:extLst>
                  <a:ext uri="{FF2B5EF4-FFF2-40B4-BE49-F238E27FC236}">
                    <a16:creationId xmlns:a16="http://schemas.microsoft.com/office/drawing/2014/main" id="{CD6F3927-E5DC-44FA-8100-BD7EFDBE4303}"/>
                  </a:ext>
                </a:extLst>
              </p:cNvPr>
              <p:cNvSpPr/>
              <p:nvPr/>
            </p:nvSpPr>
            <p:spPr>
              <a:xfrm>
                <a:off x="6014011" y="3032564"/>
                <a:ext cx="138897" cy="13889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vi-VN"/>
              </a:p>
            </p:txBody>
          </p:sp>
          <p:sp>
            <p:nvSpPr>
              <p:cNvPr id="59" name="TextBox 58">
                <a:extLst>
                  <a:ext uri="{FF2B5EF4-FFF2-40B4-BE49-F238E27FC236}">
                    <a16:creationId xmlns:a16="http://schemas.microsoft.com/office/drawing/2014/main" id="{5AA5142B-839C-42C1-9626-FB2B1E685643}"/>
                  </a:ext>
                </a:extLst>
              </p:cNvPr>
              <p:cNvSpPr txBox="1"/>
              <p:nvPr/>
            </p:nvSpPr>
            <p:spPr>
              <a:xfrm>
                <a:off x="4525701" y="2288756"/>
                <a:ext cx="1932972" cy="769441"/>
              </a:xfrm>
              <a:prstGeom prst="rect">
                <a:avLst/>
              </a:prstGeom>
              <a:noFill/>
            </p:spPr>
            <p:txBody>
              <a:bodyPr wrap="square" rtlCol="0">
                <a:spAutoFit/>
              </a:bodyPr>
              <a:lstStyle/>
              <a:p>
                <a:r>
                  <a:rPr lang="en-US" sz="4400" dirty="0">
                    <a:solidFill>
                      <a:schemeClr val="bg1"/>
                    </a:solidFill>
                    <a:latin typeface="Goudy Stout" panose="0202090407030B020401" pitchFamily="18" charset="0"/>
                  </a:rPr>
                  <a:t>05</a:t>
                </a:r>
                <a:endParaRPr lang="vi-VN" sz="4400" dirty="0">
                  <a:solidFill>
                    <a:schemeClr val="bg1"/>
                  </a:solidFill>
                </a:endParaRPr>
              </a:p>
            </p:txBody>
          </p:sp>
          <p:sp>
            <p:nvSpPr>
              <p:cNvPr id="63" name="TextBox 62">
                <a:extLst>
                  <a:ext uri="{FF2B5EF4-FFF2-40B4-BE49-F238E27FC236}">
                    <a16:creationId xmlns:a16="http://schemas.microsoft.com/office/drawing/2014/main" id="{4A1D7252-E351-4BCB-85CE-6B5C8A017FF8}"/>
                  </a:ext>
                </a:extLst>
              </p:cNvPr>
              <p:cNvSpPr txBox="1"/>
              <p:nvPr/>
            </p:nvSpPr>
            <p:spPr>
              <a:xfrm>
                <a:off x="3010382" y="173351"/>
                <a:ext cx="3345084" cy="1200329"/>
              </a:xfrm>
              <a:prstGeom prst="rect">
                <a:avLst/>
              </a:prstGeom>
              <a:noFill/>
            </p:spPr>
            <p:txBody>
              <a:bodyPr wrap="square" rtlCol="0">
                <a:spAutoFit/>
              </a:bodyPr>
              <a:lstStyle/>
              <a:p>
                <a:r>
                  <a:rPr lang="en-US" sz="2400" dirty="0" err="1">
                    <a:solidFill>
                      <a:schemeClr val="bg1"/>
                    </a:solidFill>
                    <a:latin typeface="Arial Black" panose="020B0A04020102020204" pitchFamily="34" charset="0"/>
                  </a:rPr>
                  <a:t>Xây</a:t>
                </a:r>
                <a:r>
                  <a:rPr lang="en-US" sz="2400" dirty="0">
                    <a:solidFill>
                      <a:schemeClr val="bg1"/>
                    </a:solidFill>
                    <a:latin typeface="Arial Black" panose="020B0A04020102020204" pitchFamily="34" charset="0"/>
                  </a:rPr>
                  <a:t> </a:t>
                </a:r>
                <a:r>
                  <a:rPr lang="en-US" sz="2400" dirty="0" err="1">
                    <a:solidFill>
                      <a:schemeClr val="bg1"/>
                    </a:solidFill>
                    <a:latin typeface="Arial Black" panose="020B0A04020102020204" pitchFamily="34" charset="0"/>
                  </a:rPr>
                  <a:t>dựng</a:t>
                </a:r>
                <a:r>
                  <a:rPr lang="en-US" sz="2400" dirty="0">
                    <a:solidFill>
                      <a:schemeClr val="bg1"/>
                    </a:solidFill>
                    <a:latin typeface="Arial Black" panose="020B0A04020102020204" pitchFamily="34" charset="0"/>
                  </a:rPr>
                  <a:t> Database </a:t>
                </a:r>
                <a:r>
                  <a:rPr lang="en-US" sz="2400" dirty="0" err="1">
                    <a:solidFill>
                      <a:schemeClr val="bg1"/>
                    </a:solidFill>
                    <a:latin typeface="Arial Black" panose="020B0A04020102020204" pitchFamily="34" charset="0"/>
                  </a:rPr>
                  <a:t>với</a:t>
                </a:r>
                <a:r>
                  <a:rPr lang="en-US" sz="2400" dirty="0">
                    <a:solidFill>
                      <a:schemeClr val="bg1"/>
                    </a:solidFill>
                    <a:latin typeface="Arial Black" panose="020B0A04020102020204" pitchFamily="34" charset="0"/>
                  </a:rPr>
                  <a:t> Data crawl </a:t>
                </a:r>
                <a:r>
                  <a:rPr lang="en-US" sz="2400" dirty="0" err="1">
                    <a:solidFill>
                      <a:schemeClr val="bg1"/>
                    </a:solidFill>
                    <a:latin typeface="Arial Black" panose="020B0A04020102020204" pitchFamily="34" charset="0"/>
                  </a:rPr>
                  <a:t>được</a:t>
                </a:r>
                <a:endParaRPr lang="vi-VN" sz="2400" dirty="0">
                  <a:solidFill>
                    <a:schemeClr val="bg1"/>
                  </a:solidFill>
                </a:endParaRPr>
              </a:p>
            </p:txBody>
          </p:sp>
          <p:sp>
            <p:nvSpPr>
              <p:cNvPr id="65" name="TextBox 64">
                <a:extLst>
                  <a:ext uri="{FF2B5EF4-FFF2-40B4-BE49-F238E27FC236}">
                    <a16:creationId xmlns:a16="http://schemas.microsoft.com/office/drawing/2014/main" id="{C75A6941-CD69-4DAA-B8CC-3E41DFEADA8E}"/>
                  </a:ext>
                </a:extLst>
              </p:cNvPr>
              <p:cNvSpPr txBox="1"/>
              <p:nvPr/>
            </p:nvSpPr>
            <p:spPr>
              <a:xfrm>
                <a:off x="6495327" y="2507239"/>
                <a:ext cx="2731625" cy="461665"/>
              </a:xfrm>
              <a:prstGeom prst="rect">
                <a:avLst/>
              </a:prstGeom>
              <a:noFill/>
            </p:spPr>
            <p:txBody>
              <a:bodyPr wrap="square" rtlCol="0">
                <a:spAutoFit/>
              </a:bodyPr>
              <a:lstStyle/>
              <a:p>
                <a:r>
                  <a:rPr lang="en-US" sz="2400" dirty="0">
                    <a:solidFill>
                      <a:schemeClr val="bg1"/>
                    </a:solidFill>
                    <a:latin typeface="Arial Black" panose="020B0A04020102020204" pitchFamily="34" charset="0"/>
                  </a:rPr>
                  <a:t>Web UI</a:t>
                </a:r>
                <a:endParaRPr lang="vi-VN" sz="2400" dirty="0">
                  <a:solidFill>
                    <a:schemeClr val="bg1"/>
                  </a:solidFill>
                </a:endParaRPr>
              </a:p>
            </p:txBody>
          </p:sp>
          <p:sp>
            <p:nvSpPr>
              <p:cNvPr id="70" name="Oval 69">
                <a:extLst>
                  <a:ext uri="{FF2B5EF4-FFF2-40B4-BE49-F238E27FC236}">
                    <a16:creationId xmlns:a16="http://schemas.microsoft.com/office/drawing/2014/main" id="{FD71DE3C-2A6C-4F4E-A8ED-01CECF2CB61D}"/>
                  </a:ext>
                </a:extLst>
              </p:cNvPr>
              <p:cNvSpPr/>
              <p:nvPr/>
            </p:nvSpPr>
            <p:spPr>
              <a:xfrm>
                <a:off x="8944336" y="1730415"/>
                <a:ext cx="1302149" cy="130214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79" name="Graphic 73" descr="Cloud Computing">
                <a:extLst>
                  <a:ext uri="{FF2B5EF4-FFF2-40B4-BE49-F238E27FC236}">
                    <a16:creationId xmlns:a16="http://schemas.microsoft.com/office/drawing/2014/main" id="{4F904F4A-9C1C-4898-A164-860995BA17C8}"/>
                  </a:ext>
                </a:extLst>
              </p:cNvPr>
              <p:cNvGrpSpPr/>
              <p:nvPr/>
            </p:nvGrpSpPr>
            <p:grpSpPr>
              <a:xfrm>
                <a:off x="2075898" y="317078"/>
                <a:ext cx="914400" cy="677118"/>
                <a:chOff x="2965990" y="1899190"/>
                <a:chExt cx="914400" cy="677118"/>
              </a:xfrm>
            </p:grpSpPr>
            <p:sp>
              <p:nvSpPr>
                <p:cNvPr id="80" name="Freeform: Shape 79">
                  <a:extLst>
                    <a:ext uri="{FF2B5EF4-FFF2-40B4-BE49-F238E27FC236}">
                      <a16:creationId xmlns:a16="http://schemas.microsoft.com/office/drawing/2014/main" id="{F5BF51CC-62F1-4ACB-A9DA-7FAF89DFC6CA}"/>
                    </a:ext>
                  </a:extLst>
                </p:cNvPr>
                <p:cNvSpPr/>
                <p:nvPr/>
              </p:nvSpPr>
              <p:spPr>
                <a:xfrm>
                  <a:off x="3318415" y="1943625"/>
                  <a:ext cx="496252" cy="237696"/>
                </a:xfrm>
                <a:custGeom>
                  <a:avLst/>
                  <a:gdLst>
                    <a:gd name="connsiteX0" fmla="*/ 422910 w 496252"/>
                    <a:gd name="connsiteY0" fmla="*/ 92398 h 237696"/>
                    <a:gd name="connsiteX1" fmla="*/ 328613 w 496252"/>
                    <a:gd name="connsiteY1" fmla="*/ 33856 h 237696"/>
                    <a:gd name="connsiteX2" fmla="*/ 313373 w 496252"/>
                    <a:gd name="connsiteY2" fmla="*/ 34561 h 237696"/>
                    <a:gd name="connsiteX3" fmla="*/ 215265 w 496252"/>
                    <a:gd name="connsiteY3" fmla="*/ 0 h 237696"/>
                    <a:gd name="connsiteX4" fmla="*/ 93345 w 496252"/>
                    <a:gd name="connsiteY4" fmla="*/ 68417 h 237696"/>
                    <a:gd name="connsiteX5" fmla="*/ 0 w 496252"/>
                    <a:gd name="connsiteY5" fmla="*/ 152352 h 237696"/>
                    <a:gd name="connsiteX6" fmla="*/ 114300 w 496252"/>
                    <a:gd name="connsiteY6" fmla="*/ 237697 h 237696"/>
                    <a:gd name="connsiteX7" fmla="*/ 114300 w 496252"/>
                    <a:gd name="connsiteY7" fmla="*/ 237697 h 237696"/>
                    <a:gd name="connsiteX8" fmla="*/ 400050 w 496252"/>
                    <a:gd name="connsiteY8" fmla="*/ 237697 h 237696"/>
                    <a:gd name="connsiteX9" fmla="*/ 496253 w 496252"/>
                    <a:gd name="connsiteY9" fmla="*/ 163637 h 237696"/>
                    <a:gd name="connsiteX10" fmla="*/ 422910 w 496252"/>
                    <a:gd name="connsiteY10" fmla="*/ 92398 h 237696"/>
                    <a:gd name="connsiteX11" fmla="*/ 394335 w 496252"/>
                    <a:gd name="connsiteY11" fmla="*/ 195377 h 237696"/>
                    <a:gd name="connsiteX12" fmla="*/ 112395 w 496252"/>
                    <a:gd name="connsiteY12" fmla="*/ 195377 h 237696"/>
                    <a:gd name="connsiteX13" fmla="*/ 61913 w 496252"/>
                    <a:gd name="connsiteY13" fmla="*/ 170690 h 237696"/>
                    <a:gd name="connsiteX14" fmla="*/ 68580 w 496252"/>
                    <a:gd name="connsiteY14" fmla="*/ 125549 h 237696"/>
                    <a:gd name="connsiteX15" fmla="*/ 115252 w 496252"/>
                    <a:gd name="connsiteY15" fmla="*/ 107916 h 237696"/>
                    <a:gd name="connsiteX16" fmla="*/ 124777 w 496252"/>
                    <a:gd name="connsiteY16" fmla="*/ 108621 h 237696"/>
                    <a:gd name="connsiteX17" fmla="*/ 141923 w 496252"/>
                    <a:gd name="connsiteY17" fmla="*/ 110737 h 237696"/>
                    <a:gd name="connsiteX18" fmla="*/ 141923 w 496252"/>
                    <a:gd name="connsiteY18" fmla="*/ 96630 h 237696"/>
                    <a:gd name="connsiteX19" fmla="*/ 198120 w 496252"/>
                    <a:gd name="connsiteY19" fmla="*/ 43731 h 237696"/>
                    <a:gd name="connsiteX20" fmla="*/ 215265 w 496252"/>
                    <a:gd name="connsiteY20" fmla="*/ 42320 h 237696"/>
                    <a:gd name="connsiteX21" fmla="*/ 215265 w 496252"/>
                    <a:gd name="connsiteY21" fmla="*/ 42320 h 237696"/>
                    <a:gd name="connsiteX22" fmla="*/ 215265 w 496252"/>
                    <a:gd name="connsiteY22" fmla="*/ 42320 h 237696"/>
                    <a:gd name="connsiteX23" fmla="*/ 215265 w 496252"/>
                    <a:gd name="connsiteY23" fmla="*/ 42320 h 237696"/>
                    <a:gd name="connsiteX24" fmla="*/ 280035 w 496252"/>
                    <a:gd name="connsiteY24" fmla="*/ 71944 h 237696"/>
                    <a:gd name="connsiteX25" fmla="*/ 285750 w 496252"/>
                    <a:gd name="connsiteY25" fmla="*/ 80408 h 237696"/>
                    <a:gd name="connsiteX26" fmla="*/ 298133 w 496252"/>
                    <a:gd name="connsiteY26" fmla="*/ 76881 h 237696"/>
                    <a:gd name="connsiteX27" fmla="*/ 317183 w 496252"/>
                    <a:gd name="connsiteY27" fmla="*/ 74765 h 237696"/>
                    <a:gd name="connsiteX28" fmla="*/ 351473 w 496252"/>
                    <a:gd name="connsiteY28" fmla="*/ 82524 h 237696"/>
                    <a:gd name="connsiteX29" fmla="*/ 376238 w 496252"/>
                    <a:gd name="connsiteY29" fmla="*/ 118496 h 237696"/>
                    <a:gd name="connsiteX30" fmla="*/ 376238 w 496252"/>
                    <a:gd name="connsiteY30" fmla="*/ 129781 h 237696"/>
                    <a:gd name="connsiteX31" fmla="*/ 395288 w 496252"/>
                    <a:gd name="connsiteY31" fmla="*/ 129781 h 237696"/>
                    <a:gd name="connsiteX32" fmla="*/ 440055 w 496252"/>
                    <a:gd name="connsiteY32" fmla="*/ 162932 h 237696"/>
                    <a:gd name="connsiteX33" fmla="*/ 394335 w 496252"/>
                    <a:gd name="connsiteY33" fmla="*/ 195377 h 23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96252" h="237696">
                      <a:moveTo>
                        <a:pt x="422910" y="92398"/>
                      </a:moveTo>
                      <a:cubicBezTo>
                        <a:pt x="415290" y="59248"/>
                        <a:pt x="375285" y="33856"/>
                        <a:pt x="328613" y="33856"/>
                      </a:cubicBezTo>
                      <a:cubicBezTo>
                        <a:pt x="323850" y="33856"/>
                        <a:pt x="318135" y="34561"/>
                        <a:pt x="313373" y="34561"/>
                      </a:cubicBezTo>
                      <a:cubicBezTo>
                        <a:pt x="290513" y="13401"/>
                        <a:pt x="255270" y="0"/>
                        <a:pt x="215265" y="0"/>
                      </a:cubicBezTo>
                      <a:cubicBezTo>
                        <a:pt x="157163" y="0"/>
                        <a:pt x="108585" y="28919"/>
                        <a:pt x="93345" y="68417"/>
                      </a:cubicBezTo>
                      <a:cubicBezTo>
                        <a:pt x="40005" y="76176"/>
                        <a:pt x="0" y="110737"/>
                        <a:pt x="0" y="152352"/>
                      </a:cubicBezTo>
                      <a:cubicBezTo>
                        <a:pt x="0" y="199609"/>
                        <a:pt x="51435" y="237697"/>
                        <a:pt x="114300" y="237697"/>
                      </a:cubicBezTo>
                      <a:lnTo>
                        <a:pt x="114300" y="237697"/>
                      </a:lnTo>
                      <a:cubicBezTo>
                        <a:pt x="114300" y="237697"/>
                        <a:pt x="396240" y="237697"/>
                        <a:pt x="400050" y="237697"/>
                      </a:cubicBezTo>
                      <a:cubicBezTo>
                        <a:pt x="455295" y="237697"/>
                        <a:pt x="496253" y="204546"/>
                        <a:pt x="496253" y="163637"/>
                      </a:cubicBezTo>
                      <a:cubicBezTo>
                        <a:pt x="496253" y="129781"/>
                        <a:pt x="464820" y="101568"/>
                        <a:pt x="422910" y="92398"/>
                      </a:cubicBezTo>
                      <a:close/>
                      <a:moveTo>
                        <a:pt x="394335" y="195377"/>
                      </a:moveTo>
                      <a:lnTo>
                        <a:pt x="112395" y="195377"/>
                      </a:lnTo>
                      <a:cubicBezTo>
                        <a:pt x="90488" y="193966"/>
                        <a:pt x="71438" y="184797"/>
                        <a:pt x="61913" y="170690"/>
                      </a:cubicBezTo>
                      <a:cubicBezTo>
                        <a:pt x="53340" y="155878"/>
                        <a:pt x="55245" y="138950"/>
                        <a:pt x="68580" y="125549"/>
                      </a:cubicBezTo>
                      <a:cubicBezTo>
                        <a:pt x="80010" y="114264"/>
                        <a:pt x="97155" y="107916"/>
                        <a:pt x="115252" y="107916"/>
                      </a:cubicBezTo>
                      <a:cubicBezTo>
                        <a:pt x="118110" y="107916"/>
                        <a:pt x="121920" y="107916"/>
                        <a:pt x="124777" y="108621"/>
                      </a:cubicBezTo>
                      <a:lnTo>
                        <a:pt x="141923" y="110737"/>
                      </a:lnTo>
                      <a:lnTo>
                        <a:pt x="141923" y="96630"/>
                      </a:lnTo>
                      <a:cubicBezTo>
                        <a:pt x="141923" y="71238"/>
                        <a:pt x="164783" y="49373"/>
                        <a:pt x="198120" y="43731"/>
                      </a:cubicBezTo>
                      <a:cubicBezTo>
                        <a:pt x="203835" y="43025"/>
                        <a:pt x="209550" y="42320"/>
                        <a:pt x="215265" y="42320"/>
                      </a:cubicBezTo>
                      <a:cubicBezTo>
                        <a:pt x="215265" y="42320"/>
                        <a:pt x="215265" y="42320"/>
                        <a:pt x="215265" y="42320"/>
                      </a:cubicBezTo>
                      <a:lnTo>
                        <a:pt x="215265" y="42320"/>
                      </a:lnTo>
                      <a:cubicBezTo>
                        <a:pt x="215265" y="42320"/>
                        <a:pt x="215265" y="42320"/>
                        <a:pt x="215265" y="42320"/>
                      </a:cubicBezTo>
                      <a:cubicBezTo>
                        <a:pt x="242888" y="42320"/>
                        <a:pt x="267653" y="53605"/>
                        <a:pt x="280035" y="71944"/>
                      </a:cubicBezTo>
                      <a:lnTo>
                        <a:pt x="285750" y="80408"/>
                      </a:lnTo>
                      <a:lnTo>
                        <a:pt x="298133" y="76881"/>
                      </a:lnTo>
                      <a:cubicBezTo>
                        <a:pt x="303848" y="75470"/>
                        <a:pt x="310515" y="74765"/>
                        <a:pt x="317183" y="74765"/>
                      </a:cubicBezTo>
                      <a:cubicBezTo>
                        <a:pt x="329565" y="74765"/>
                        <a:pt x="340995" y="77586"/>
                        <a:pt x="351473" y="82524"/>
                      </a:cubicBezTo>
                      <a:cubicBezTo>
                        <a:pt x="366713" y="90988"/>
                        <a:pt x="376238" y="104389"/>
                        <a:pt x="376238" y="118496"/>
                      </a:cubicBezTo>
                      <a:lnTo>
                        <a:pt x="376238" y="129781"/>
                      </a:lnTo>
                      <a:lnTo>
                        <a:pt x="395288" y="129781"/>
                      </a:lnTo>
                      <a:cubicBezTo>
                        <a:pt x="420053" y="129781"/>
                        <a:pt x="440055" y="144593"/>
                        <a:pt x="440055" y="162932"/>
                      </a:cubicBezTo>
                      <a:cubicBezTo>
                        <a:pt x="439103" y="180565"/>
                        <a:pt x="419100" y="195377"/>
                        <a:pt x="394335" y="195377"/>
                      </a:cubicBezTo>
                      <a:close/>
                    </a:path>
                  </a:pathLst>
                </a:custGeom>
                <a:solidFill>
                  <a:srgbClr val="000000"/>
                </a:solidFill>
                <a:ln w="9525" cap="flat">
                  <a:noFill/>
                  <a:prstDash val="solid"/>
                  <a:miter/>
                </a:ln>
              </p:spPr>
              <p:txBody>
                <a:bodyPr rtlCol="0" anchor="ctr"/>
                <a:lstStyle/>
                <a:p>
                  <a:endParaRPr lang="vi-VN"/>
                </a:p>
              </p:txBody>
            </p:sp>
            <p:sp>
              <p:nvSpPr>
                <p:cNvPr id="81" name="Freeform: Shape 80">
                  <a:extLst>
                    <a:ext uri="{FF2B5EF4-FFF2-40B4-BE49-F238E27FC236}">
                      <a16:creationId xmlns:a16="http://schemas.microsoft.com/office/drawing/2014/main" id="{7F8B7BD7-833C-42DE-9231-3D95B9479FB1}"/>
                    </a:ext>
                  </a:extLst>
                </p:cNvPr>
                <p:cNvSpPr/>
                <p:nvPr/>
              </p:nvSpPr>
              <p:spPr>
                <a:xfrm>
                  <a:off x="3032665" y="2209535"/>
                  <a:ext cx="457200" cy="317399"/>
                </a:xfrm>
                <a:custGeom>
                  <a:avLst/>
                  <a:gdLst>
                    <a:gd name="connsiteX0" fmla="*/ 426720 w 457200"/>
                    <a:gd name="connsiteY0" fmla="*/ 0 h 317399"/>
                    <a:gd name="connsiteX1" fmla="*/ 30480 w 457200"/>
                    <a:gd name="connsiteY1" fmla="*/ 0 h 317399"/>
                    <a:gd name="connsiteX2" fmla="*/ 0 w 457200"/>
                    <a:gd name="connsiteY2" fmla="*/ 22571 h 317399"/>
                    <a:gd name="connsiteX3" fmla="*/ 0 w 457200"/>
                    <a:gd name="connsiteY3" fmla="*/ 224295 h 317399"/>
                    <a:gd name="connsiteX4" fmla="*/ 30480 w 457200"/>
                    <a:gd name="connsiteY4" fmla="*/ 246866 h 317399"/>
                    <a:gd name="connsiteX5" fmla="*/ 30480 w 457200"/>
                    <a:gd name="connsiteY5" fmla="*/ 246866 h 317399"/>
                    <a:gd name="connsiteX6" fmla="*/ 180975 w 457200"/>
                    <a:gd name="connsiteY6" fmla="*/ 246866 h 317399"/>
                    <a:gd name="connsiteX7" fmla="*/ 180975 w 457200"/>
                    <a:gd name="connsiteY7" fmla="*/ 275079 h 317399"/>
                    <a:gd name="connsiteX8" fmla="*/ 114300 w 457200"/>
                    <a:gd name="connsiteY8" fmla="*/ 275079 h 317399"/>
                    <a:gd name="connsiteX9" fmla="*/ 114300 w 457200"/>
                    <a:gd name="connsiteY9" fmla="*/ 317399 h 317399"/>
                    <a:gd name="connsiteX10" fmla="*/ 342900 w 457200"/>
                    <a:gd name="connsiteY10" fmla="*/ 317399 h 317399"/>
                    <a:gd name="connsiteX11" fmla="*/ 342900 w 457200"/>
                    <a:gd name="connsiteY11" fmla="*/ 275079 h 317399"/>
                    <a:gd name="connsiteX12" fmla="*/ 276225 w 457200"/>
                    <a:gd name="connsiteY12" fmla="*/ 275079 h 317399"/>
                    <a:gd name="connsiteX13" fmla="*/ 276225 w 457200"/>
                    <a:gd name="connsiteY13" fmla="*/ 246866 h 317399"/>
                    <a:gd name="connsiteX14" fmla="*/ 426720 w 457200"/>
                    <a:gd name="connsiteY14" fmla="*/ 246866 h 317399"/>
                    <a:gd name="connsiteX15" fmla="*/ 457200 w 457200"/>
                    <a:gd name="connsiteY15" fmla="*/ 224295 h 317399"/>
                    <a:gd name="connsiteX16" fmla="*/ 457200 w 457200"/>
                    <a:gd name="connsiteY16" fmla="*/ 224295 h 317399"/>
                    <a:gd name="connsiteX17" fmla="*/ 457200 w 457200"/>
                    <a:gd name="connsiteY17" fmla="*/ 22571 h 317399"/>
                    <a:gd name="connsiteX18" fmla="*/ 426720 w 457200"/>
                    <a:gd name="connsiteY18" fmla="*/ 0 h 317399"/>
                    <a:gd name="connsiteX19" fmla="*/ 400050 w 457200"/>
                    <a:gd name="connsiteY19" fmla="*/ 204546 h 317399"/>
                    <a:gd name="connsiteX20" fmla="*/ 57150 w 457200"/>
                    <a:gd name="connsiteY20" fmla="*/ 204546 h 317399"/>
                    <a:gd name="connsiteX21" fmla="*/ 57150 w 457200"/>
                    <a:gd name="connsiteY21" fmla="*/ 42320 h 317399"/>
                    <a:gd name="connsiteX22" fmla="*/ 400050 w 457200"/>
                    <a:gd name="connsiteY22" fmla="*/ 42320 h 317399"/>
                    <a:gd name="connsiteX23" fmla="*/ 400050 w 457200"/>
                    <a:gd name="connsiteY23" fmla="*/ 204546 h 317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7200" h="317399">
                      <a:moveTo>
                        <a:pt x="426720" y="0"/>
                      </a:moveTo>
                      <a:lnTo>
                        <a:pt x="30480" y="0"/>
                      </a:lnTo>
                      <a:cubicBezTo>
                        <a:pt x="13335" y="0"/>
                        <a:pt x="0" y="9875"/>
                        <a:pt x="0" y="22571"/>
                      </a:cubicBezTo>
                      <a:lnTo>
                        <a:pt x="0" y="224295"/>
                      </a:lnTo>
                      <a:cubicBezTo>
                        <a:pt x="0" y="236991"/>
                        <a:pt x="13335" y="246866"/>
                        <a:pt x="30480" y="246866"/>
                      </a:cubicBezTo>
                      <a:cubicBezTo>
                        <a:pt x="30480" y="246866"/>
                        <a:pt x="30480" y="246866"/>
                        <a:pt x="30480" y="246866"/>
                      </a:cubicBezTo>
                      <a:lnTo>
                        <a:pt x="180975" y="246866"/>
                      </a:lnTo>
                      <a:lnTo>
                        <a:pt x="180975" y="275079"/>
                      </a:lnTo>
                      <a:lnTo>
                        <a:pt x="114300" y="275079"/>
                      </a:lnTo>
                      <a:lnTo>
                        <a:pt x="114300" y="317399"/>
                      </a:lnTo>
                      <a:lnTo>
                        <a:pt x="342900" y="317399"/>
                      </a:lnTo>
                      <a:lnTo>
                        <a:pt x="342900" y="275079"/>
                      </a:lnTo>
                      <a:lnTo>
                        <a:pt x="276225" y="275079"/>
                      </a:lnTo>
                      <a:lnTo>
                        <a:pt x="276225" y="246866"/>
                      </a:lnTo>
                      <a:lnTo>
                        <a:pt x="426720" y="246866"/>
                      </a:lnTo>
                      <a:cubicBezTo>
                        <a:pt x="443865" y="246866"/>
                        <a:pt x="457200" y="236991"/>
                        <a:pt x="457200" y="224295"/>
                      </a:cubicBezTo>
                      <a:lnTo>
                        <a:pt x="457200" y="224295"/>
                      </a:lnTo>
                      <a:lnTo>
                        <a:pt x="457200" y="22571"/>
                      </a:lnTo>
                      <a:cubicBezTo>
                        <a:pt x="457200" y="9875"/>
                        <a:pt x="443865" y="0"/>
                        <a:pt x="426720" y="0"/>
                      </a:cubicBezTo>
                      <a:close/>
                      <a:moveTo>
                        <a:pt x="400050" y="204546"/>
                      </a:moveTo>
                      <a:lnTo>
                        <a:pt x="57150" y="204546"/>
                      </a:lnTo>
                      <a:lnTo>
                        <a:pt x="57150" y="42320"/>
                      </a:lnTo>
                      <a:lnTo>
                        <a:pt x="400050" y="42320"/>
                      </a:lnTo>
                      <a:lnTo>
                        <a:pt x="400050" y="204546"/>
                      </a:lnTo>
                      <a:close/>
                    </a:path>
                  </a:pathLst>
                </a:custGeom>
                <a:solidFill>
                  <a:srgbClr val="000000"/>
                </a:solidFill>
                <a:ln w="9525" cap="flat">
                  <a:noFill/>
                  <a:prstDash val="solid"/>
                  <a:miter/>
                </a:ln>
              </p:spPr>
              <p:txBody>
                <a:bodyPr rtlCol="0" anchor="ctr"/>
                <a:lstStyle/>
                <a:p>
                  <a:endParaRPr lang="vi-VN"/>
                </a:p>
              </p:txBody>
            </p:sp>
            <p:sp>
              <p:nvSpPr>
                <p:cNvPr id="82" name="Freeform: Shape 81">
                  <a:extLst>
                    <a:ext uri="{FF2B5EF4-FFF2-40B4-BE49-F238E27FC236}">
                      <a16:creationId xmlns:a16="http://schemas.microsoft.com/office/drawing/2014/main" id="{CB4667EB-B242-46E3-B55C-9B755415754A}"/>
                    </a:ext>
                  </a:extLst>
                </p:cNvPr>
                <p:cNvSpPr/>
                <p:nvPr/>
              </p:nvSpPr>
              <p:spPr>
                <a:xfrm>
                  <a:off x="3534632" y="2209535"/>
                  <a:ext cx="167870" cy="156583"/>
                </a:xfrm>
                <a:custGeom>
                  <a:avLst/>
                  <a:gdLst>
                    <a:gd name="connsiteX0" fmla="*/ 96203 w 167870"/>
                    <a:gd name="connsiteY0" fmla="*/ 0 h 156583"/>
                    <a:gd name="connsiteX1" fmla="*/ 110490 w 167870"/>
                    <a:gd name="connsiteY1" fmla="*/ 32445 h 156583"/>
                    <a:gd name="connsiteX2" fmla="*/ 69532 w 167870"/>
                    <a:gd name="connsiteY2" fmla="*/ 82524 h 156583"/>
                    <a:gd name="connsiteX3" fmla="*/ 69532 w 167870"/>
                    <a:gd name="connsiteY3" fmla="*/ 53605 h 156583"/>
                    <a:gd name="connsiteX4" fmla="*/ 0 w 167870"/>
                    <a:gd name="connsiteY4" fmla="*/ 105800 h 156583"/>
                    <a:gd name="connsiteX5" fmla="*/ 69532 w 167870"/>
                    <a:gd name="connsiteY5" fmla="*/ 156584 h 156583"/>
                    <a:gd name="connsiteX6" fmla="*/ 69532 w 167870"/>
                    <a:gd name="connsiteY6" fmla="*/ 127665 h 156583"/>
                    <a:gd name="connsiteX7" fmla="*/ 162878 w 167870"/>
                    <a:gd name="connsiteY7" fmla="*/ 6348 h 156583"/>
                    <a:gd name="connsiteX8" fmla="*/ 160020 w 167870"/>
                    <a:gd name="connsiteY8" fmla="*/ 0 h 156583"/>
                    <a:gd name="connsiteX9" fmla="*/ 96203 w 167870"/>
                    <a:gd name="connsiteY9" fmla="*/ 0 h 156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870" h="156583">
                      <a:moveTo>
                        <a:pt x="96203" y="0"/>
                      </a:moveTo>
                      <a:cubicBezTo>
                        <a:pt x="105728" y="9169"/>
                        <a:pt x="110490" y="21160"/>
                        <a:pt x="110490" y="32445"/>
                      </a:cubicBezTo>
                      <a:cubicBezTo>
                        <a:pt x="110490" y="53605"/>
                        <a:pt x="94297" y="72649"/>
                        <a:pt x="69532" y="82524"/>
                      </a:cubicBezTo>
                      <a:lnTo>
                        <a:pt x="69532" y="53605"/>
                      </a:lnTo>
                      <a:lnTo>
                        <a:pt x="0" y="105800"/>
                      </a:lnTo>
                      <a:lnTo>
                        <a:pt x="69532" y="156584"/>
                      </a:lnTo>
                      <a:lnTo>
                        <a:pt x="69532" y="127665"/>
                      </a:lnTo>
                      <a:cubicBezTo>
                        <a:pt x="140970" y="113558"/>
                        <a:pt x="182880" y="59248"/>
                        <a:pt x="162878" y="6348"/>
                      </a:cubicBezTo>
                      <a:cubicBezTo>
                        <a:pt x="161925" y="4232"/>
                        <a:pt x="160972" y="2116"/>
                        <a:pt x="160020" y="0"/>
                      </a:cubicBezTo>
                      <a:lnTo>
                        <a:pt x="96203" y="0"/>
                      </a:lnTo>
                      <a:close/>
                    </a:path>
                  </a:pathLst>
                </a:custGeom>
                <a:solidFill>
                  <a:srgbClr val="000000"/>
                </a:solidFill>
                <a:ln w="9525" cap="flat">
                  <a:noFill/>
                  <a:prstDash val="solid"/>
                  <a:miter/>
                </a:ln>
              </p:spPr>
              <p:txBody>
                <a:bodyPr rtlCol="0" anchor="ctr"/>
                <a:lstStyle/>
                <a:p>
                  <a:endParaRPr lang="vi-VN"/>
                </a:p>
              </p:txBody>
            </p:sp>
            <p:sp>
              <p:nvSpPr>
                <p:cNvPr id="83" name="Freeform: Shape 82">
                  <a:extLst>
                    <a:ext uri="{FF2B5EF4-FFF2-40B4-BE49-F238E27FC236}">
                      <a16:creationId xmlns:a16="http://schemas.microsoft.com/office/drawing/2014/main" id="{C43E180A-D05E-4CAA-8573-4A44FA225AFF}"/>
                    </a:ext>
                  </a:extLst>
                </p:cNvPr>
                <p:cNvSpPr/>
                <p:nvPr/>
              </p:nvSpPr>
              <p:spPr>
                <a:xfrm>
                  <a:off x="3112444" y="2024738"/>
                  <a:ext cx="167870" cy="156583"/>
                </a:xfrm>
                <a:custGeom>
                  <a:avLst/>
                  <a:gdLst>
                    <a:gd name="connsiteX0" fmla="*/ 71668 w 167870"/>
                    <a:gd name="connsiteY0" fmla="*/ 156584 h 156583"/>
                    <a:gd name="connsiteX1" fmla="*/ 57380 w 167870"/>
                    <a:gd name="connsiteY1" fmla="*/ 124138 h 156583"/>
                    <a:gd name="connsiteX2" fmla="*/ 98338 w 167870"/>
                    <a:gd name="connsiteY2" fmla="*/ 74060 h 156583"/>
                    <a:gd name="connsiteX3" fmla="*/ 98338 w 167870"/>
                    <a:gd name="connsiteY3" fmla="*/ 102978 h 156583"/>
                    <a:gd name="connsiteX4" fmla="*/ 167870 w 167870"/>
                    <a:gd name="connsiteY4" fmla="*/ 50784 h 156583"/>
                    <a:gd name="connsiteX5" fmla="*/ 98338 w 167870"/>
                    <a:gd name="connsiteY5" fmla="*/ 0 h 156583"/>
                    <a:gd name="connsiteX6" fmla="*/ 98338 w 167870"/>
                    <a:gd name="connsiteY6" fmla="*/ 28919 h 156583"/>
                    <a:gd name="connsiteX7" fmla="*/ 4993 w 167870"/>
                    <a:gd name="connsiteY7" fmla="*/ 150236 h 156583"/>
                    <a:gd name="connsiteX8" fmla="*/ 7850 w 167870"/>
                    <a:gd name="connsiteY8" fmla="*/ 156584 h 156583"/>
                    <a:gd name="connsiteX9" fmla="*/ 71668 w 167870"/>
                    <a:gd name="connsiteY9" fmla="*/ 156584 h 156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7870" h="156583">
                      <a:moveTo>
                        <a:pt x="71668" y="156584"/>
                      </a:moveTo>
                      <a:cubicBezTo>
                        <a:pt x="64048" y="149530"/>
                        <a:pt x="57380" y="135424"/>
                        <a:pt x="57380" y="124138"/>
                      </a:cubicBezTo>
                      <a:cubicBezTo>
                        <a:pt x="57380" y="102978"/>
                        <a:pt x="73573" y="83934"/>
                        <a:pt x="98338" y="74060"/>
                      </a:cubicBezTo>
                      <a:lnTo>
                        <a:pt x="98338" y="102978"/>
                      </a:lnTo>
                      <a:lnTo>
                        <a:pt x="167870" y="50784"/>
                      </a:lnTo>
                      <a:lnTo>
                        <a:pt x="98338" y="0"/>
                      </a:lnTo>
                      <a:lnTo>
                        <a:pt x="98338" y="28919"/>
                      </a:lnTo>
                      <a:cubicBezTo>
                        <a:pt x="26900" y="43025"/>
                        <a:pt x="-15010" y="97336"/>
                        <a:pt x="4993" y="150236"/>
                      </a:cubicBezTo>
                      <a:cubicBezTo>
                        <a:pt x="5945" y="152352"/>
                        <a:pt x="6898" y="154468"/>
                        <a:pt x="7850" y="156584"/>
                      </a:cubicBezTo>
                      <a:lnTo>
                        <a:pt x="71668" y="156584"/>
                      </a:lnTo>
                      <a:close/>
                    </a:path>
                  </a:pathLst>
                </a:custGeom>
                <a:solidFill>
                  <a:srgbClr val="000000"/>
                </a:solidFill>
                <a:ln w="9525" cap="flat">
                  <a:noFill/>
                  <a:prstDash val="solid"/>
                  <a:miter/>
                </a:ln>
              </p:spPr>
              <p:txBody>
                <a:bodyPr rtlCol="0" anchor="ctr"/>
                <a:lstStyle/>
                <a:p>
                  <a:endParaRPr lang="vi-VN"/>
                </a:p>
              </p:txBody>
            </p:sp>
          </p:grpSp>
          <p:grpSp>
            <p:nvGrpSpPr>
              <p:cNvPr id="84" name="Graphic 75" descr="Server">
                <a:extLst>
                  <a:ext uri="{FF2B5EF4-FFF2-40B4-BE49-F238E27FC236}">
                    <a16:creationId xmlns:a16="http://schemas.microsoft.com/office/drawing/2014/main" id="{3F6024A0-5ABA-4C03-BE7F-410B1D62194B}"/>
                  </a:ext>
                </a:extLst>
              </p:cNvPr>
              <p:cNvGrpSpPr/>
              <p:nvPr/>
            </p:nvGrpSpPr>
            <p:grpSpPr>
              <a:xfrm>
                <a:off x="9138210" y="2078263"/>
                <a:ext cx="914400" cy="677118"/>
                <a:chOff x="3115990" y="2049190"/>
                <a:chExt cx="914400" cy="677118"/>
              </a:xfrm>
            </p:grpSpPr>
            <p:sp>
              <p:nvSpPr>
                <p:cNvPr id="85" name="Freeform: Shape 84">
                  <a:extLst>
                    <a:ext uri="{FF2B5EF4-FFF2-40B4-BE49-F238E27FC236}">
                      <a16:creationId xmlns:a16="http://schemas.microsoft.com/office/drawing/2014/main" id="{16BD9BE8-1FAE-422F-816F-E08F6ADBF4CE}"/>
                    </a:ext>
                  </a:extLst>
                </p:cNvPr>
                <p:cNvSpPr/>
                <p:nvPr/>
              </p:nvSpPr>
              <p:spPr>
                <a:xfrm>
                  <a:off x="3544615" y="2521761"/>
                  <a:ext cx="57150" cy="56426"/>
                </a:xfrm>
                <a:custGeom>
                  <a:avLst/>
                  <a:gdLst>
                    <a:gd name="connsiteX0" fmla="*/ 0 w 57150"/>
                    <a:gd name="connsiteY0" fmla="*/ 0 h 56426"/>
                    <a:gd name="connsiteX1" fmla="*/ 57150 w 57150"/>
                    <a:gd name="connsiteY1" fmla="*/ 0 h 56426"/>
                    <a:gd name="connsiteX2" fmla="*/ 57150 w 57150"/>
                    <a:gd name="connsiteY2" fmla="*/ 56427 h 56426"/>
                    <a:gd name="connsiteX3" fmla="*/ 0 w 57150"/>
                    <a:gd name="connsiteY3" fmla="*/ 56427 h 56426"/>
                  </a:gdLst>
                  <a:ahLst/>
                  <a:cxnLst>
                    <a:cxn ang="0">
                      <a:pos x="connsiteX0" y="connsiteY0"/>
                    </a:cxn>
                    <a:cxn ang="0">
                      <a:pos x="connsiteX1" y="connsiteY1"/>
                    </a:cxn>
                    <a:cxn ang="0">
                      <a:pos x="connsiteX2" y="connsiteY2"/>
                    </a:cxn>
                    <a:cxn ang="0">
                      <a:pos x="connsiteX3" y="connsiteY3"/>
                    </a:cxn>
                  </a:cxnLst>
                  <a:rect l="l" t="t" r="r" b="b"/>
                  <a:pathLst>
                    <a:path w="57150" h="56426">
                      <a:moveTo>
                        <a:pt x="0" y="0"/>
                      </a:moveTo>
                      <a:lnTo>
                        <a:pt x="57150" y="0"/>
                      </a:lnTo>
                      <a:lnTo>
                        <a:pt x="57150" y="56427"/>
                      </a:lnTo>
                      <a:lnTo>
                        <a:pt x="0" y="56427"/>
                      </a:lnTo>
                      <a:close/>
                    </a:path>
                  </a:pathLst>
                </a:custGeom>
                <a:solidFill>
                  <a:srgbClr val="000000"/>
                </a:solidFill>
                <a:ln w="9525" cap="flat">
                  <a:noFill/>
                  <a:prstDash val="solid"/>
                  <a:miter/>
                </a:ln>
              </p:spPr>
              <p:txBody>
                <a:bodyPr rtlCol="0" anchor="ctr"/>
                <a:lstStyle/>
                <a:p>
                  <a:endParaRPr lang="vi-VN"/>
                </a:p>
              </p:txBody>
            </p:sp>
            <p:sp>
              <p:nvSpPr>
                <p:cNvPr id="86" name="Freeform: Shape 85">
                  <a:extLst>
                    <a:ext uri="{FF2B5EF4-FFF2-40B4-BE49-F238E27FC236}">
                      <a16:creationId xmlns:a16="http://schemas.microsoft.com/office/drawing/2014/main" id="{33DDD41C-4C0D-4BE2-9123-FCD1C403610B}"/>
                    </a:ext>
                  </a:extLst>
                </p:cNvPr>
                <p:cNvSpPr/>
                <p:nvPr/>
              </p:nvSpPr>
              <p:spPr>
                <a:xfrm>
                  <a:off x="3544615" y="2606401"/>
                  <a:ext cx="57150" cy="42319"/>
                </a:xfrm>
                <a:custGeom>
                  <a:avLst/>
                  <a:gdLst>
                    <a:gd name="connsiteX0" fmla="*/ 0 w 57150"/>
                    <a:gd name="connsiteY0" fmla="*/ 0 h 42319"/>
                    <a:gd name="connsiteX1" fmla="*/ 57150 w 57150"/>
                    <a:gd name="connsiteY1" fmla="*/ 0 h 42319"/>
                    <a:gd name="connsiteX2" fmla="*/ 57150 w 57150"/>
                    <a:gd name="connsiteY2" fmla="*/ 42320 h 42319"/>
                    <a:gd name="connsiteX3" fmla="*/ 0 w 57150"/>
                    <a:gd name="connsiteY3" fmla="*/ 42320 h 42319"/>
                  </a:gdLst>
                  <a:ahLst/>
                  <a:cxnLst>
                    <a:cxn ang="0">
                      <a:pos x="connsiteX0" y="connsiteY0"/>
                    </a:cxn>
                    <a:cxn ang="0">
                      <a:pos x="connsiteX1" y="connsiteY1"/>
                    </a:cxn>
                    <a:cxn ang="0">
                      <a:pos x="connsiteX2" y="connsiteY2"/>
                    </a:cxn>
                    <a:cxn ang="0">
                      <a:pos x="connsiteX3" y="connsiteY3"/>
                    </a:cxn>
                  </a:cxnLst>
                  <a:rect l="l" t="t" r="r" b="b"/>
                  <a:pathLst>
                    <a:path w="57150" h="42319">
                      <a:moveTo>
                        <a:pt x="0" y="0"/>
                      </a:moveTo>
                      <a:lnTo>
                        <a:pt x="57150" y="0"/>
                      </a:lnTo>
                      <a:lnTo>
                        <a:pt x="57150" y="42320"/>
                      </a:lnTo>
                      <a:lnTo>
                        <a:pt x="0" y="42320"/>
                      </a:lnTo>
                      <a:close/>
                    </a:path>
                  </a:pathLst>
                </a:custGeom>
                <a:solidFill>
                  <a:srgbClr val="000000"/>
                </a:solidFill>
                <a:ln w="9525" cap="flat">
                  <a:noFill/>
                  <a:prstDash val="solid"/>
                  <a:miter/>
                </a:ln>
              </p:spPr>
              <p:txBody>
                <a:bodyPr rtlCol="0" anchor="ctr"/>
                <a:lstStyle/>
                <a:p>
                  <a:endParaRPr lang="vi-VN"/>
                </a:p>
              </p:txBody>
            </p:sp>
            <p:sp>
              <p:nvSpPr>
                <p:cNvPr id="87" name="Freeform: Shape 86">
                  <a:extLst>
                    <a:ext uri="{FF2B5EF4-FFF2-40B4-BE49-F238E27FC236}">
                      <a16:creationId xmlns:a16="http://schemas.microsoft.com/office/drawing/2014/main" id="{32647E48-4017-4645-ADDB-FC45E92A6F0A}"/>
                    </a:ext>
                  </a:extLst>
                </p:cNvPr>
                <p:cNvSpPr/>
                <p:nvPr/>
              </p:nvSpPr>
              <p:spPr>
                <a:xfrm>
                  <a:off x="3639865" y="2606401"/>
                  <a:ext cx="276225" cy="42319"/>
                </a:xfrm>
                <a:custGeom>
                  <a:avLst/>
                  <a:gdLst>
                    <a:gd name="connsiteX0" fmla="*/ 0 w 276225"/>
                    <a:gd name="connsiteY0" fmla="*/ 0 h 42319"/>
                    <a:gd name="connsiteX1" fmla="*/ 276225 w 276225"/>
                    <a:gd name="connsiteY1" fmla="*/ 0 h 42319"/>
                    <a:gd name="connsiteX2" fmla="*/ 276225 w 276225"/>
                    <a:gd name="connsiteY2" fmla="*/ 42320 h 42319"/>
                    <a:gd name="connsiteX3" fmla="*/ 0 w 276225"/>
                    <a:gd name="connsiteY3" fmla="*/ 42320 h 42319"/>
                  </a:gdLst>
                  <a:ahLst/>
                  <a:cxnLst>
                    <a:cxn ang="0">
                      <a:pos x="connsiteX0" y="connsiteY0"/>
                    </a:cxn>
                    <a:cxn ang="0">
                      <a:pos x="connsiteX1" y="connsiteY1"/>
                    </a:cxn>
                    <a:cxn ang="0">
                      <a:pos x="connsiteX2" y="connsiteY2"/>
                    </a:cxn>
                    <a:cxn ang="0">
                      <a:pos x="connsiteX3" y="connsiteY3"/>
                    </a:cxn>
                  </a:cxnLst>
                  <a:rect l="l" t="t" r="r" b="b"/>
                  <a:pathLst>
                    <a:path w="276225" h="42319">
                      <a:moveTo>
                        <a:pt x="0" y="0"/>
                      </a:moveTo>
                      <a:lnTo>
                        <a:pt x="276225" y="0"/>
                      </a:lnTo>
                      <a:lnTo>
                        <a:pt x="276225" y="42320"/>
                      </a:lnTo>
                      <a:lnTo>
                        <a:pt x="0" y="42320"/>
                      </a:lnTo>
                      <a:close/>
                    </a:path>
                  </a:pathLst>
                </a:custGeom>
                <a:solidFill>
                  <a:srgbClr val="000000"/>
                </a:solidFill>
                <a:ln w="9525" cap="flat">
                  <a:noFill/>
                  <a:prstDash val="solid"/>
                  <a:miter/>
                </a:ln>
              </p:spPr>
              <p:txBody>
                <a:bodyPr rtlCol="0" anchor="ctr"/>
                <a:lstStyle/>
                <a:p>
                  <a:endParaRPr lang="vi-VN"/>
                </a:p>
              </p:txBody>
            </p:sp>
            <p:sp>
              <p:nvSpPr>
                <p:cNvPr id="88" name="Freeform: Shape 87">
                  <a:extLst>
                    <a:ext uri="{FF2B5EF4-FFF2-40B4-BE49-F238E27FC236}">
                      <a16:creationId xmlns:a16="http://schemas.microsoft.com/office/drawing/2014/main" id="{180AC96B-683F-49AE-A896-244E2336E873}"/>
                    </a:ext>
                  </a:extLst>
                </p:cNvPr>
                <p:cNvSpPr/>
                <p:nvPr/>
              </p:nvSpPr>
              <p:spPr>
                <a:xfrm>
                  <a:off x="3230290" y="2606401"/>
                  <a:ext cx="276225" cy="42319"/>
                </a:xfrm>
                <a:custGeom>
                  <a:avLst/>
                  <a:gdLst>
                    <a:gd name="connsiteX0" fmla="*/ 0 w 276225"/>
                    <a:gd name="connsiteY0" fmla="*/ 0 h 42319"/>
                    <a:gd name="connsiteX1" fmla="*/ 276225 w 276225"/>
                    <a:gd name="connsiteY1" fmla="*/ 0 h 42319"/>
                    <a:gd name="connsiteX2" fmla="*/ 276225 w 276225"/>
                    <a:gd name="connsiteY2" fmla="*/ 42320 h 42319"/>
                    <a:gd name="connsiteX3" fmla="*/ 0 w 276225"/>
                    <a:gd name="connsiteY3" fmla="*/ 42320 h 42319"/>
                  </a:gdLst>
                  <a:ahLst/>
                  <a:cxnLst>
                    <a:cxn ang="0">
                      <a:pos x="connsiteX0" y="connsiteY0"/>
                    </a:cxn>
                    <a:cxn ang="0">
                      <a:pos x="connsiteX1" y="connsiteY1"/>
                    </a:cxn>
                    <a:cxn ang="0">
                      <a:pos x="connsiteX2" y="connsiteY2"/>
                    </a:cxn>
                    <a:cxn ang="0">
                      <a:pos x="connsiteX3" y="connsiteY3"/>
                    </a:cxn>
                  </a:cxnLst>
                  <a:rect l="l" t="t" r="r" b="b"/>
                  <a:pathLst>
                    <a:path w="276225" h="42319">
                      <a:moveTo>
                        <a:pt x="0" y="0"/>
                      </a:moveTo>
                      <a:lnTo>
                        <a:pt x="276225" y="0"/>
                      </a:lnTo>
                      <a:lnTo>
                        <a:pt x="276225" y="42320"/>
                      </a:lnTo>
                      <a:lnTo>
                        <a:pt x="0" y="42320"/>
                      </a:lnTo>
                      <a:close/>
                    </a:path>
                  </a:pathLst>
                </a:custGeom>
                <a:solidFill>
                  <a:srgbClr val="000000"/>
                </a:solidFill>
                <a:ln w="9525" cap="flat">
                  <a:noFill/>
                  <a:prstDash val="solid"/>
                  <a:miter/>
                </a:ln>
              </p:spPr>
              <p:txBody>
                <a:bodyPr rtlCol="0" anchor="ctr"/>
                <a:lstStyle/>
                <a:p>
                  <a:endParaRPr lang="vi-VN"/>
                </a:p>
              </p:txBody>
            </p:sp>
            <p:sp>
              <p:nvSpPr>
                <p:cNvPr id="89" name="Freeform: Shape 88">
                  <a:extLst>
                    <a:ext uri="{FF2B5EF4-FFF2-40B4-BE49-F238E27FC236}">
                      <a16:creationId xmlns:a16="http://schemas.microsoft.com/office/drawing/2014/main" id="{3C2B6DC6-3388-4F45-B586-7A2CE1E2E075}"/>
                    </a:ext>
                  </a:extLst>
                </p:cNvPr>
                <p:cNvSpPr/>
                <p:nvPr/>
              </p:nvSpPr>
              <p:spPr>
                <a:xfrm>
                  <a:off x="3268390" y="2408908"/>
                  <a:ext cx="609600" cy="112853"/>
                </a:xfrm>
                <a:custGeom>
                  <a:avLst/>
                  <a:gdLst>
                    <a:gd name="connsiteX0" fmla="*/ 575501 w 609600"/>
                    <a:gd name="connsiteY0" fmla="*/ 0 h 112853"/>
                    <a:gd name="connsiteX1" fmla="*/ 34100 w 609600"/>
                    <a:gd name="connsiteY1" fmla="*/ 0 h 112853"/>
                    <a:gd name="connsiteX2" fmla="*/ 0 w 609600"/>
                    <a:gd name="connsiteY2" fmla="*/ 25251 h 112853"/>
                    <a:gd name="connsiteX3" fmla="*/ 0 w 609600"/>
                    <a:gd name="connsiteY3" fmla="*/ 87602 h 112853"/>
                    <a:gd name="connsiteX4" fmla="*/ 34100 w 609600"/>
                    <a:gd name="connsiteY4" fmla="*/ 112853 h 112853"/>
                    <a:gd name="connsiteX5" fmla="*/ 575501 w 609600"/>
                    <a:gd name="connsiteY5" fmla="*/ 112853 h 112853"/>
                    <a:gd name="connsiteX6" fmla="*/ 609600 w 609600"/>
                    <a:gd name="connsiteY6" fmla="*/ 87602 h 112853"/>
                    <a:gd name="connsiteX7" fmla="*/ 609600 w 609600"/>
                    <a:gd name="connsiteY7" fmla="*/ 25251 h 112853"/>
                    <a:gd name="connsiteX8" fmla="*/ 575501 w 609600"/>
                    <a:gd name="connsiteY8" fmla="*/ 0 h 112853"/>
                    <a:gd name="connsiteX9" fmla="*/ 95250 w 609600"/>
                    <a:gd name="connsiteY9" fmla="*/ 70533 h 112853"/>
                    <a:gd name="connsiteX10" fmla="*/ 76200 w 609600"/>
                    <a:gd name="connsiteY10" fmla="*/ 56427 h 112853"/>
                    <a:gd name="connsiteX11" fmla="*/ 95250 w 609600"/>
                    <a:gd name="connsiteY11" fmla="*/ 42320 h 112853"/>
                    <a:gd name="connsiteX12" fmla="*/ 114300 w 609600"/>
                    <a:gd name="connsiteY12" fmla="*/ 56427 h 112853"/>
                    <a:gd name="connsiteX13" fmla="*/ 95250 w 609600"/>
                    <a:gd name="connsiteY13" fmla="*/ 70533 h 112853"/>
                    <a:gd name="connsiteX14" fmla="*/ 190500 w 609600"/>
                    <a:gd name="connsiteY14" fmla="*/ 70533 h 112853"/>
                    <a:gd name="connsiteX15" fmla="*/ 171450 w 609600"/>
                    <a:gd name="connsiteY15" fmla="*/ 56427 h 112853"/>
                    <a:gd name="connsiteX16" fmla="*/ 190500 w 609600"/>
                    <a:gd name="connsiteY16" fmla="*/ 42320 h 112853"/>
                    <a:gd name="connsiteX17" fmla="*/ 209550 w 609600"/>
                    <a:gd name="connsiteY17" fmla="*/ 56427 h 112853"/>
                    <a:gd name="connsiteX18" fmla="*/ 190500 w 609600"/>
                    <a:gd name="connsiteY18" fmla="*/ 70533 h 112853"/>
                    <a:gd name="connsiteX19" fmla="*/ 285750 w 609600"/>
                    <a:gd name="connsiteY19" fmla="*/ 70533 h 112853"/>
                    <a:gd name="connsiteX20" fmla="*/ 266700 w 609600"/>
                    <a:gd name="connsiteY20" fmla="*/ 56427 h 112853"/>
                    <a:gd name="connsiteX21" fmla="*/ 285750 w 609600"/>
                    <a:gd name="connsiteY21" fmla="*/ 42320 h 112853"/>
                    <a:gd name="connsiteX22" fmla="*/ 304800 w 609600"/>
                    <a:gd name="connsiteY22" fmla="*/ 56427 h 112853"/>
                    <a:gd name="connsiteX23" fmla="*/ 285750 w 609600"/>
                    <a:gd name="connsiteY23" fmla="*/ 70533 h 112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9600" h="112853">
                      <a:moveTo>
                        <a:pt x="575501" y="0"/>
                      </a:moveTo>
                      <a:lnTo>
                        <a:pt x="34100" y="0"/>
                      </a:lnTo>
                      <a:cubicBezTo>
                        <a:pt x="15267" y="0"/>
                        <a:pt x="0" y="11305"/>
                        <a:pt x="0" y="25251"/>
                      </a:cubicBezTo>
                      <a:lnTo>
                        <a:pt x="0" y="87602"/>
                      </a:lnTo>
                      <a:cubicBezTo>
                        <a:pt x="0" y="101548"/>
                        <a:pt x="15267" y="112853"/>
                        <a:pt x="34100" y="112853"/>
                      </a:cubicBezTo>
                      <a:lnTo>
                        <a:pt x="575501" y="112853"/>
                      </a:lnTo>
                      <a:cubicBezTo>
                        <a:pt x="594333" y="112853"/>
                        <a:pt x="609600" y="101548"/>
                        <a:pt x="609600" y="87602"/>
                      </a:cubicBezTo>
                      <a:lnTo>
                        <a:pt x="609600" y="25251"/>
                      </a:lnTo>
                      <a:cubicBezTo>
                        <a:pt x="609600" y="11305"/>
                        <a:pt x="594333" y="0"/>
                        <a:pt x="575501" y="0"/>
                      </a:cubicBezTo>
                      <a:close/>
                      <a:moveTo>
                        <a:pt x="95250" y="70533"/>
                      </a:moveTo>
                      <a:cubicBezTo>
                        <a:pt x="84729" y="70533"/>
                        <a:pt x="76200" y="64218"/>
                        <a:pt x="76200" y="56427"/>
                      </a:cubicBezTo>
                      <a:cubicBezTo>
                        <a:pt x="76200" y="48635"/>
                        <a:pt x="84729" y="42320"/>
                        <a:pt x="95250" y="42320"/>
                      </a:cubicBezTo>
                      <a:cubicBezTo>
                        <a:pt x="105771" y="42320"/>
                        <a:pt x="114300" y="48635"/>
                        <a:pt x="114300" y="56427"/>
                      </a:cubicBezTo>
                      <a:cubicBezTo>
                        <a:pt x="114300" y="64218"/>
                        <a:pt x="105771" y="70533"/>
                        <a:pt x="95250" y="70533"/>
                      </a:cubicBezTo>
                      <a:close/>
                      <a:moveTo>
                        <a:pt x="190500" y="70533"/>
                      </a:moveTo>
                      <a:cubicBezTo>
                        <a:pt x="179979" y="70533"/>
                        <a:pt x="171450" y="64218"/>
                        <a:pt x="171450" y="56427"/>
                      </a:cubicBezTo>
                      <a:cubicBezTo>
                        <a:pt x="171450" y="48635"/>
                        <a:pt x="179979" y="42320"/>
                        <a:pt x="190500" y="42320"/>
                      </a:cubicBezTo>
                      <a:cubicBezTo>
                        <a:pt x="201021" y="42320"/>
                        <a:pt x="209550" y="48635"/>
                        <a:pt x="209550" y="56427"/>
                      </a:cubicBezTo>
                      <a:cubicBezTo>
                        <a:pt x="209550" y="64218"/>
                        <a:pt x="201021" y="70533"/>
                        <a:pt x="190500" y="70533"/>
                      </a:cubicBezTo>
                      <a:close/>
                      <a:moveTo>
                        <a:pt x="285750" y="70533"/>
                      </a:moveTo>
                      <a:cubicBezTo>
                        <a:pt x="275229" y="70533"/>
                        <a:pt x="266700" y="64218"/>
                        <a:pt x="266700" y="56427"/>
                      </a:cubicBezTo>
                      <a:cubicBezTo>
                        <a:pt x="266700" y="48635"/>
                        <a:pt x="275229" y="42320"/>
                        <a:pt x="285750" y="42320"/>
                      </a:cubicBezTo>
                      <a:cubicBezTo>
                        <a:pt x="296271" y="42320"/>
                        <a:pt x="304800" y="48635"/>
                        <a:pt x="304800" y="56427"/>
                      </a:cubicBezTo>
                      <a:cubicBezTo>
                        <a:pt x="304800" y="64218"/>
                        <a:pt x="296271" y="70533"/>
                        <a:pt x="285750" y="70533"/>
                      </a:cubicBezTo>
                      <a:close/>
                    </a:path>
                  </a:pathLst>
                </a:custGeom>
                <a:solidFill>
                  <a:srgbClr val="000000"/>
                </a:solidFill>
                <a:ln w="9525" cap="flat">
                  <a:noFill/>
                  <a:prstDash val="solid"/>
                  <a:miter/>
                </a:ln>
              </p:spPr>
              <p:txBody>
                <a:bodyPr rtlCol="0" anchor="ctr"/>
                <a:lstStyle/>
                <a:p>
                  <a:endParaRPr lang="vi-VN"/>
                </a:p>
              </p:txBody>
            </p:sp>
            <p:sp>
              <p:nvSpPr>
                <p:cNvPr id="90" name="Freeform: Shape 89">
                  <a:extLst>
                    <a:ext uri="{FF2B5EF4-FFF2-40B4-BE49-F238E27FC236}">
                      <a16:creationId xmlns:a16="http://schemas.microsoft.com/office/drawing/2014/main" id="{AE5E2F80-43E9-4046-AD4F-308736B7E5B4}"/>
                    </a:ext>
                  </a:extLst>
                </p:cNvPr>
                <p:cNvSpPr/>
                <p:nvPr/>
              </p:nvSpPr>
              <p:spPr>
                <a:xfrm>
                  <a:off x="3268390" y="2267842"/>
                  <a:ext cx="609600" cy="112853"/>
                </a:xfrm>
                <a:custGeom>
                  <a:avLst/>
                  <a:gdLst>
                    <a:gd name="connsiteX0" fmla="*/ 575501 w 609600"/>
                    <a:gd name="connsiteY0" fmla="*/ 0 h 112853"/>
                    <a:gd name="connsiteX1" fmla="*/ 34100 w 609600"/>
                    <a:gd name="connsiteY1" fmla="*/ 0 h 112853"/>
                    <a:gd name="connsiteX2" fmla="*/ 0 w 609600"/>
                    <a:gd name="connsiteY2" fmla="*/ 25251 h 112853"/>
                    <a:gd name="connsiteX3" fmla="*/ 0 w 609600"/>
                    <a:gd name="connsiteY3" fmla="*/ 87602 h 112853"/>
                    <a:gd name="connsiteX4" fmla="*/ 34100 w 609600"/>
                    <a:gd name="connsiteY4" fmla="*/ 112853 h 112853"/>
                    <a:gd name="connsiteX5" fmla="*/ 575501 w 609600"/>
                    <a:gd name="connsiteY5" fmla="*/ 112853 h 112853"/>
                    <a:gd name="connsiteX6" fmla="*/ 609600 w 609600"/>
                    <a:gd name="connsiteY6" fmla="*/ 87602 h 112853"/>
                    <a:gd name="connsiteX7" fmla="*/ 609600 w 609600"/>
                    <a:gd name="connsiteY7" fmla="*/ 25251 h 112853"/>
                    <a:gd name="connsiteX8" fmla="*/ 575501 w 609600"/>
                    <a:gd name="connsiteY8" fmla="*/ 0 h 112853"/>
                    <a:gd name="connsiteX9" fmla="*/ 95250 w 609600"/>
                    <a:gd name="connsiteY9" fmla="*/ 70533 h 112853"/>
                    <a:gd name="connsiteX10" fmla="*/ 76200 w 609600"/>
                    <a:gd name="connsiteY10" fmla="*/ 56427 h 112853"/>
                    <a:gd name="connsiteX11" fmla="*/ 95250 w 609600"/>
                    <a:gd name="connsiteY11" fmla="*/ 42320 h 112853"/>
                    <a:gd name="connsiteX12" fmla="*/ 114300 w 609600"/>
                    <a:gd name="connsiteY12" fmla="*/ 56427 h 112853"/>
                    <a:gd name="connsiteX13" fmla="*/ 95250 w 609600"/>
                    <a:gd name="connsiteY13" fmla="*/ 70533 h 112853"/>
                    <a:gd name="connsiteX14" fmla="*/ 190500 w 609600"/>
                    <a:gd name="connsiteY14" fmla="*/ 70533 h 112853"/>
                    <a:gd name="connsiteX15" fmla="*/ 171450 w 609600"/>
                    <a:gd name="connsiteY15" fmla="*/ 56427 h 112853"/>
                    <a:gd name="connsiteX16" fmla="*/ 190500 w 609600"/>
                    <a:gd name="connsiteY16" fmla="*/ 42320 h 112853"/>
                    <a:gd name="connsiteX17" fmla="*/ 209550 w 609600"/>
                    <a:gd name="connsiteY17" fmla="*/ 56427 h 112853"/>
                    <a:gd name="connsiteX18" fmla="*/ 190500 w 609600"/>
                    <a:gd name="connsiteY18" fmla="*/ 70533 h 112853"/>
                    <a:gd name="connsiteX19" fmla="*/ 285750 w 609600"/>
                    <a:gd name="connsiteY19" fmla="*/ 70533 h 112853"/>
                    <a:gd name="connsiteX20" fmla="*/ 266700 w 609600"/>
                    <a:gd name="connsiteY20" fmla="*/ 56427 h 112853"/>
                    <a:gd name="connsiteX21" fmla="*/ 285750 w 609600"/>
                    <a:gd name="connsiteY21" fmla="*/ 42320 h 112853"/>
                    <a:gd name="connsiteX22" fmla="*/ 304800 w 609600"/>
                    <a:gd name="connsiteY22" fmla="*/ 56427 h 112853"/>
                    <a:gd name="connsiteX23" fmla="*/ 285750 w 609600"/>
                    <a:gd name="connsiteY23" fmla="*/ 70533 h 112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9600" h="112853">
                      <a:moveTo>
                        <a:pt x="575501" y="0"/>
                      </a:moveTo>
                      <a:lnTo>
                        <a:pt x="34100" y="0"/>
                      </a:lnTo>
                      <a:cubicBezTo>
                        <a:pt x="15267" y="0"/>
                        <a:pt x="0" y="11305"/>
                        <a:pt x="0" y="25251"/>
                      </a:cubicBezTo>
                      <a:lnTo>
                        <a:pt x="0" y="87602"/>
                      </a:lnTo>
                      <a:cubicBezTo>
                        <a:pt x="0" y="101548"/>
                        <a:pt x="15267" y="112853"/>
                        <a:pt x="34100" y="112853"/>
                      </a:cubicBezTo>
                      <a:lnTo>
                        <a:pt x="575501" y="112853"/>
                      </a:lnTo>
                      <a:cubicBezTo>
                        <a:pt x="594333" y="112853"/>
                        <a:pt x="609600" y="101548"/>
                        <a:pt x="609600" y="87602"/>
                      </a:cubicBezTo>
                      <a:lnTo>
                        <a:pt x="609600" y="25251"/>
                      </a:lnTo>
                      <a:cubicBezTo>
                        <a:pt x="609600" y="11305"/>
                        <a:pt x="594333" y="0"/>
                        <a:pt x="575501" y="0"/>
                      </a:cubicBezTo>
                      <a:close/>
                      <a:moveTo>
                        <a:pt x="95250" y="70533"/>
                      </a:moveTo>
                      <a:cubicBezTo>
                        <a:pt x="84729" y="70533"/>
                        <a:pt x="76200" y="64218"/>
                        <a:pt x="76200" y="56427"/>
                      </a:cubicBezTo>
                      <a:cubicBezTo>
                        <a:pt x="76200" y="48635"/>
                        <a:pt x="84729" y="42320"/>
                        <a:pt x="95250" y="42320"/>
                      </a:cubicBezTo>
                      <a:cubicBezTo>
                        <a:pt x="105771" y="42320"/>
                        <a:pt x="114300" y="48635"/>
                        <a:pt x="114300" y="56427"/>
                      </a:cubicBezTo>
                      <a:cubicBezTo>
                        <a:pt x="114300" y="64218"/>
                        <a:pt x="105771" y="70533"/>
                        <a:pt x="95250" y="70533"/>
                      </a:cubicBezTo>
                      <a:close/>
                      <a:moveTo>
                        <a:pt x="190500" y="70533"/>
                      </a:moveTo>
                      <a:cubicBezTo>
                        <a:pt x="179979" y="70533"/>
                        <a:pt x="171450" y="64218"/>
                        <a:pt x="171450" y="56427"/>
                      </a:cubicBezTo>
                      <a:cubicBezTo>
                        <a:pt x="171450" y="48635"/>
                        <a:pt x="179979" y="42320"/>
                        <a:pt x="190500" y="42320"/>
                      </a:cubicBezTo>
                      <a:cubicBezTo>
                        <a:pt x="201021" y="42320"/>
                        <a:pt x="209550" y="48635"/>
                        <a:pt x="209550" y="56427"/>
                      </a:cubicBezTo>
                      <a:cubicBezTo>
                        <a:pt x="209550" y="64218"/>
                        <a:pt x="201021" y="70533"/>
                        <a:pt x="190500" y="70533"/>
                      </a:cubicBezTo>
                      <a:close/>
                      <a:moveTo>
                        <a:pt x="285750" y="70533"/>
                      </a:moveTo>
                      <a:cubicBezTo>
                        <a:pt x="275229" y="70533"/>
                        <a:pt x="266700" y="64218"/>
                        <a:pt x="266700" y="56427"/>
                      </a:cubicBezTo>
                      <a:cubicBezTo>
                        <a:pt x="266700" y="48635"/>
                        <a:pt x="275229" y="42320"/>
                        <a:pt x="285750" y="42320"/>
                      </a:cubicBezTo>
                      <a:cubicBezTo>
                        <a:pt x="296271" y="42320"/>
                        <a:pt x="304800" y="48635"/>
                        <a:pt x="304800" y="56427"/>
                      </a:cubicBezTo>
                      <a:cubicBezTo>
                        <a:pt x="304800" y="64218"/>
                        <a:pt x="296271" y="70533"/>
                        <a:pt x="285750" y="70533"/>
                      </a:cubicBezTo>
                      <a:close/>
                    </a:path>
                  </a:pathLst>
                </a:custGeom>
                <a:solidFill>
                  <a:srgbClr val="000000"/>
                </a:solidFill>
                <a:ln w="9525" cap="flat">
                  <a:noFill/>
                  <a:prstDash val="solid"/>
                  <a:miter/>
                </a:ln>
              </p:spPr>
              <p:txBody>
                <a:bodyPr rtlCol="0" anchor="ctr"/>
                <a:lstStyle/>
                <a:p>
                  <a:endParaRPr lang="vi-VN"/>
                </a:p>
              </p:txBody>
            </p:sp>
            <p:sp>
              <p:nvSpPr>
                <p:cNvPr id="91" name="Freeform: Shape 90">
                  <a:extLst>
                    <a:ext uri="{FF2B5EF4-FFF2-40B4-BE49-F238E27FC236}">
                      <a16:creationId xmlns:a16="http://schemas.microsoft.com/office/drawing/2014/main" id="{293217E1-2B76-4EB2-81E3-D88280CC8946}"/>
                    </a:ext>
                  </a:extLst>
                </p:cNvPr>
                <p:cNvSpPr/>
                <p:nvPr/>
              </p:nvSpPr>
              <p:spPr>
                <a:xfrm>
                  <a:off x="3268390" y="2126776"/>
                  <a:ext cx="609600" cy="112853"/>
                </a:xfrm>
                <a:custGeom>
                  <a:avLst/>
                  <a:gdLst>
                    <a:gd name="connsiteX0" fmla="*/ 575501 w 609600"/>
                    <a:gd name="connsiteY0" fmla="*/ 0 h 112853"/>
                    <a:gd name="connsiteX1" fmla="*/ 34100 w 609600"/>
                    <a:gd name="connsiteY1" fmla="*/ 0 h 112853"/>
                    <a:gd name="connsiteX2" fmla="*/ 0 w 609600"/>
                    <a:gd name="connsiteY2" fmla="*/ 25251 h 112853"/>
                    <a:gd name="connsiteX3" fmla="*/ 0 w 609600"/>
                    <a:gd name="connsiteY3" fmla="*/ 87602 h 112853"/>
                    <a:gd name="connsiteX4" fmla="*/ 34100 w 609600"/>
                    <a:gd name="connsiteY4" fmla="*/ 112853 h 112853"/>
                    <a:gd name="connsiteX5" fmla="*/ 575501 w 609600"/>
                    <a:gd name="connsiteY5" fmla="*/ 112853 h 112853"/>
                    <a:gd name="connsiteX6" fmla="*/ 609600 w 609600"/>
                    <a:gd name="connsiteY6" fmla="*/ 87602 h 112853"/>
                    <a:gd name="connsiteX7" fmla="*/ 609600 w 609600"/>
                    <a:gd name="connsiteY7" fmla="*/ 25251 h 112853"/>
                    <a:gd name="connsiteX8" fmla="*/ 575501 w 609600"/>
                    <a:gd name="connsiteY8" fmla="*/ 0 h 112853"/>
                    <a:gd name="connsiteX9" fmla="*/ 95250 w 609600"/>
                    <a:gd name="connsiteY9" fmla="*/ 70533 h 112853"/>
                    <a:gd name="connsiteX10" fmla="*/ 76200 w 609600"/>
                    <a:gd name="connsiteY10" fmla="*/ 56427 h 112853"/>
                    <a:gd name="connsiteX11" fmla="*/ 95250 w 609600"/>
                    <a:gd name="connsiteY11" fmla="*/ 42320 h 112853"/>
                    <a:gd name="connsiteX12" fmla="*/ 114300 w 609600"/>
                    <a:gd name="connsiteY12" fmla="*/ 56427 h 112853"/>
                    <a:gd name="connsiteX13" fmla="*/ 95250 w 609600"/>
                    <a:gd name="connsiteY13" fmla="*/ 70533 h 112853"/>
                    <a:gd name="connsiteX14" fmla="*/ 190500 w 609600"/>
                    <a:gd name="connsiteY14" fmla="*/ 70533 h 112853"/>
                    <a:gd name="connsiteX15" fmla="*/ 171450 w 609600"/>
                    <a:gd name="connsiteY15" fmla="*/ 56427 h 112853"/>
                    <a:gd name="connsiteX16" fmla="*/ 190500 w 609600"/>
                    <a:gd name="connsiteY16" fmla="*/ 42320 h 112853"/>
                    <a:gd name="connsiteX17" fmla="*/ 209550 w 609600"/>
                    <a:gd name="connsiteY17" fmla="*/ 56427 h 112853"/>
                    <a:gd name="connsiteX18" fmla="*/ 190500 w 609600"/>
                    <a:gd name="connsiteY18" fmla="*/ 70533 h 112853"/>
                    <a:gd name="connsiteX19" fmla="*/ 285750 w 609600"/>
                    <a:gd name="connsiteY19" fmla="*/ 70533 h 112853"/>
                    <a:gd name="connsiteX20" fmla="*/ 266700 w 609600"/>
                    <a:gd name="connsiteY20" fmla="*/ 56427 h 112853"/>
                    <a:gd name="connsiteX21" fmla="*/ 285750 w 609600"/>
                    <a:gd name="connsiteY21" fmla="*/ 42320 h 112853"/>
                    <a:gd name="connsiteX22" fmla="*/ 304800 w 609600"/>
                    <a:gd name="connsiteY22" fmla="*/ 56427 h 112853"/>
                    <a:gd name="connsiteX23" fmla="*/ 285750 w 609600"/>
                    <a:gd name="connsiteY23" fmla="*/ 70533 h 112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9600" h="112853">
                      <a:moveTo>
                        <a:pt x="575501" y="0"/>
                      </a:moveTo>
                      <a:lnTo>
                        <a:pt x="34100" y="0"/>
                      </a:lnTo>
                      <a:cubicBezTo>
                        <a:pt x="15267" y="0"/>
                        <a:pt x="0" y="11305"/>
                        <a:pt x="0" y="25251"/>
                      </a:cubicBezTo>
                      <a:lnTo>
                        <a:pt x="0" y="87602"/>
                      </a:lnTo>
                      <a:cubicBezTo>
                        <a:pt x="0" y="101548"/>
                        <a:pt x="15267" y="112853"/>
                        <a:pt x="34100" y="112853"/>
                      </a:cubicBezTo>
                      <a:lnTo>
                        <a:pt x="575501" y="112853"/>
                      </a:lnTo>
                      <a:cubicBezTo>
                        <a:pt x="594333" y="112853"/>
                        <a:pt x="609600" y="101548"/>
                        <a:pt x="609600" y="87602"/>
                      </a:cubicBezTo>
                      <a:lnTo>
                        <a:pt x="609600" y="25251"/>
                      </a:lnTo>
                      <a:cubicBezTo>
                        <a:pt x="609600" y="11305"/>
                        <a:pt x="594333" y="0"/>
                        <a:pt x="575501" y="0"/>
                      </a:cubicBezTo>
                      <a:close/>
                      <a:moveTo>
                        <a:pt x="95250" y="70533"/>
                      </a:moveTo>
                      <a:cubicBezTo>
                        <a:pt x="84729" y="70533"/>
                        <a:pt x="76200" y="64218"/>
                        <a:pt x="76200" y="56427"/>
                      </a:cubicBezTo>
                      <a:cubicBezTo>
                        <a:pt x="76200" y="48635"/>
                        <a:pt x="84729" y="42320"/>
                        <a:pt x="95250" y="42320"/>
                      </a:cubicBezTo>
                      <a:cubicBezTo>
                        <a:pt x="105771" y="42320"/>
                        <a:pt x="114300" y="48635"/>
                        <a:pt x="114300" y="56427"/>
                      </a:cubicBezTo>
                      <a:cubicBezTo>
                        <a:pt x="114300" y="64218"/>
                        <a:pt x="105771" y="70533"/>
                        <a:pt x="95250" y="70533"/>
                      </a:cubicBezTo>
                      <a:close/>
                      <a:moveTo>
                        <a:pt x="190500" y="70533"/>
                      </a:moveTo>
                      <a:cubicBezTo>
                        <a:pt x="179979" y="70533"/>
                        <a:pt x="171450" y="64218"/>
                        <a:pt x="171450" y="56427"/>
                      </a:cubicBezTo>
                      <a:cubicBezTo>
                        <a:pt x="171450" y="48635"/>
                        <a:pt x="179979" y="42320"/>
                        <a:pt x="190500" y="42320"/>
                      </a:cubicBezTo>
                      <a:cubicBezTo>
                        <a:pt x="201021" y="42320"/>
                        <a:pt x="209550" y="48635"/>
                        <a:pt x="209550" y="56427"/>
                      </a:cubicBezTo>
                      <a:cubicBezTo>
                        <a:pt x="209550" y="64218"/>
                        <a:pt x="201021" y="70533"/>
                        <a:pt x="190500" y="70533"/>
                      </a:cubicBezTo>
                      <a:close/>
                      <a:moveTo>
                        <a:pt x="285750" y="70533"/>
                      </a:moveTo>
                      <a:cubicBezTo>
                        <a:pt x="275229" y="70533"/>
                        <a:pt x="266700" y="64218"/>
                        <a:pt x="266700" y="56427"/>
                      </a:cubicBezTo>
                      <a:cubicBezTo>
                        <a:pt x="266700" y="48635"/>
                        <a:pt x="275229" y="42320"/>
                        <a:pt x="285750" y="42320"/>
                      </a:cubicBezTo>
                      <a:cubicBezTo>
                        <a:pt x="296271" y="42320"/>
                        <a:pt x="304800" y="48635"/>
                        <a:pt x="304800" y="56427"/>
                      </a:cubicBezTo>
                      <a:cubicBezTo>
                        <a:pt x="304800" y="64218"/>
                        <a:pt x="296271" y="70533"/>
                        <a:pt x="285750" y="70533"/>
                      </a:cubicBezTo>
                      <a:close/>
                    </a:path>
                  </a:pathLst>
                </a:custGeom>
                <a:solidFill>
                  <a:srgbClr val="000000"/>
                </a:solidFill>
                <a:ln w="9525" cap="flat">
                  <a:noFill/>
                  <a:prstDash val="solid"/>
                  <a:miter/>
                </a:ln>
              </p:spPr>
              <p:txBody>
                <a:bodyPr rtlCol="0" anchor="ctr"/>
                <a:lstStyle/>
                <a:p>
                  <a:endParaRPr lang="vi-VN"/>
                </a:p>
              </p:txBody>
            </p:sp>
          </p:grpSp>
          <p:grpSp>
            <p:nvGrpSpPr>
              <p:cNvPr id="92" name="Graphic 77" descr="Programmer">
                <a:extLst>
                  <a:ext uri="{FF2B5EF4-FFF2-40B4-BE49-F238E27FC236}">
                    <a16:creationId xmlns:a16="http://schemas.microsoft.com/office/drawing/2014/main" id="{F8C21ED5-0C76-4241-93BA-72C1566189DB}"/>
                  </a:ext>
                </a:extLst>
              </p:cNvPr>
              <p:cNvGrpSpPr/>
              <p:nvPr/>
            </p:nvGrpSpPr>
            <p:grpSpPr>
              <a:xfrm>
                <a:off x="1765750" y="3779826"/>
                <a:ext cx="610000" cy="541679"/>
                <a:chOff x="1025931" y="3464216"/>
                <a:chExt cx="610000" cy="541679"/>
              </a:xfrm>
            </p:grpSpPr>
            <p:sp>
              <p:nvSpPr>
                <p:cNvPr id="93" name="Freeform: Shape 92">
                  <a:extLst>
                    <a:ext uri="{FF2B5EF4-FFF2-40B4-BE49-F238E27FC236}">
                      <a16:creationId xmlns:a16="http://schemas.microsoft.com/office/drawing/2014/main" id="{76A78DB7-4734-4CD1-9ECB-423C635976BF}"/>
                    </a:ext>
                  </a:extLst>
                </p:cNvPr>
                <p:cNvSpPr/>
                <p:nvPr/>
              </p:nvSpPr>
              <p:spPr>
                <a:xfrm>
                  <a:off x="1177733" y="3464216"/>
                  <a:ext cx="304800" cy="225706"/>
                </a:xfrm>
                <a:custGeom>
                  <a:avLst/>
                  <a:gdLst>
                    <a:gd name="connsiteX0" fmla="*/ 304800 w 304800"/>
                    <a:gd name="connsiteY0" fmla="*/ 112853 h 225706"/>
                    <a:gd name="connsiteX1" fmla="*/ 152400 w 304800"/>
                    <a:gd name="connsiteY1" fmla="*/ 225706 h 225706"/>
                    <a:gd name="connsiteX2" fmla="*/ 0 w 304800"/>
                    <a:gd name="connsiteY2" fmla="*/ 112853 h 225706"/>
                    <a:gd name="connsiteX3" fmla="*/ 152400 w 304800"/>
                    <a:gd name="connsiteY3" fmla="*/ 0 h 225706"/>
                    <a:gd name="connsiteX4" fmla="*/ 304800 w 304800"/>
                    <a:gd name="connsiteY4" fmla="*/ 112853 h 225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225706">
                      <a:moveTo>
                        <a:pt x="304800" y="112853"/>
                      </a:moveTo>
                      <a:cubicBezTo>
                        <a:pt x="304800" y="175180"/>
                        <a:pt x="236568" y="225706"/>
                        <a:pt x="152400" y="225706"/>
                      </a:cubicBezTo>
                      <a:cubicBezTo>
                        <a:pt x="68232" y="225706"/>
                        <a:pt x="0" y="175180"/>
                        <a:pt x="0" y="112853"/>
                      </a:cubicBezTo>
                      <a:cubicBezTo>
                        <a:pt x="0" y="50526"/>
                        <a:pt x="68232" y="0"/>
                        <a:pt x="152400" y="0"/>
                      </a:cubicBezTo>
                      <a:cubicBezTo>
                        <a:pt x="236568" y="0"/>
                        <a:pt x="304800" y="50526"/>
                        <a:pt x="304800" y="112853"/>
                      </a:cubicBezTo>
                      <a:close/>
                    </a:path>
                  </a:pathLst>
                </a:custGeom>
                <a:solidFill>
                  <a:srgbClr val="000000"/>
                </a:solidFill>
                <a:ln w="9525" cap="flat">
                  <a:noFill/>
                  <a:prstDash val="solid"/>
                  <a:miter/>
                </a:ln>
              </p:spPr>
              <p:txBody>
                <a:bodyPr rtlCol="0" anchor="ctr"/>
                <a:lstStyle/>
                <a:p>
                  <a:endParaRPr lang="vi-VN"/>
                </a:p>
              </p:txBody>
            </p:sp>
            <p:sp>
              <p:nvSpPr>
                <p:cNvPr id="94" name="Freeform: Shape 93">
                  <a:extLst>
                    <a:ext uri="{FF2B5EF4-FFF2-40B4-BE49-F238E27FC236}">
                      <a16:creationId xmlns:a16="http://schemas.microsoft.com/office/drawing/2014/main" id="{20C723C3-E037-482F-A9FD-030CEC81BD12}"/>
                    </a:ext>
                  </a:extLst>
                </p:cNvPr>
                <p:cNvSpPr/>
                <p:nvPr/>
              </p:nvSpPr>
              <p:spPr>
                <a:xfrm>
                  <a:off x="1025931" y="3689922"/>
                  <a:ext cx="610000" cy="263723"/>
                </a:xfrm>
                <a:custGeom>
                  <a:avLst/>
                  <a:gdLst>
                    <a:gd name="connsiteX0" fmla="*/ 581323 w 610000"/>
                    <a:gd name="connsiteY0" fmla="*/ 83934 h 263723"/>
                    <a:gd name="connsiteX1" fmla="*/ 553701 w 610000"/>
                    <a:gd name="connsiteY1" fmla="*/ 46129 h 263723"/>
                    <a:gd name="connsiteX2" fmla="*/ 419398 w 610000"/>
                    <a:gd name="connsiteY2" fmla="*/ 2469 h 263723"/>
                    <a:gd name="connsiteX3" fmla="*/ 402539 w 610000"/>
                    <a:gd name="connsiteY3" fmla="*/ 0 h 263723"/>
                    <a:gd name="connsiteX4" fmla="*/ 208705 w 610000"/>
                    <a:gd name="connsiteY4" fmla="*/ 0 h 263723"/>
                    <a:gd name="connsiteX5" fmla="*/ 191560 w 610000"/>
                    <a:gd name="connsiteY5" fmla="*/ 2328 h 263723"/>
                    <a:gd name="connsiteX6" fmla="*/ 56496 w 610000"/>
                    <a:gd name="connsiteY6" fmla="*/ 46129 h 263723"/>
                    <a:gd name="connsiteX7" fmla="*/ 28873 w 610000"/>
                    <a:gd name="connsiteY7" fmla="*/ 83934 h 263723"/>
                    <a:gd name="connsiteX8" fmla="*/ 298 w 610000"/>
                    <a:gd name="connsiteY8" fmla="*/ 205181 h 263723"/>
                    <a:gd name="connsiteX9" fmla="*/ 15348 w 610000"/>
                    <a:gd name="connsiteY9" fmla="*/ 231842 h 263723"/>
                    <a:gd name="connsiteX10" fmla="*/ 80594 w 610000"/>
                    <a:gd name="connsiteY10" fmla="*/ 263723 h 263723"/>
                    <a:gd name="connsiteX11" fmla="*/ 80594 w 610000"/>
                    <a:gd name="connsiteY11" fmla="*/ 111019 h 263723"/>
                    <a:gd name="connsiteX12" fmla="*/ 123837 w 610000"/>
                    <a:gd name="connsiteY12" fmla="*/ 78996 h 263723"/>
                    <a:gd name="connsiteX13" fmla="*/ 124123 w 610000"/>
                    <a:gd name="connsiteY13" fmla="*/ 78997 h 263723"/>
                    <a:gd name="connsiteX14" fmla="*/ 486073 w 610000"/>
                    <a:gd name="connsiteY14" fmla="*/ 78997 h 263723"/>
                    <a:gd name="connsiteX15" fmla="*/ 529317 w 610000"/>
                    <a:gd name="connsiteY15" fmla="*/ 111019 h 263723"/>
                    <a:gd name="connsiteX16" fmla="*/ 529317 w 610000"/>
                    <a:gd name="connsiteY16" fmla="*/ 259844 h 263723"/>
                    <a:gd name="connsiteX17" fmla="*/ 598087 w 610000"/>
                    <a:gd name="connsiteY17" fmla="*/ 227893 h 263723"/>
                    <a:gd name="connsiteX18" fmla="*/ 609898 w 610000"/>
                    <a:gd name="connsiteY18" fmla="*/ 209554 h 26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10000" h="263723">
                      <a:moveTo>
                        <a:pt x="581323" y="83934"/>
                      </a:moveTo>
                      <a:cubicBezTo>
                        <a:pt x="578725" y="69242"/>
                        <a:pt x="568888" y="55778"/>
                        <a:pt x="553701" y="46129"/>
                      </a:cubicBezTo>
                      <a:cubicBezTo>
                        <a:pt x="513007" y="25494"/>
                        <a:pt x="467454" y="10686"/>
                        <a:pt x="419398" y="2469"/>
                      </a:cubicBezTo>
                      <a:cubicBezTo>
                        <a:pt x="413969" y="1552"/>
                        <a:pt x="408254" y="776"/>
                        <a:pt x="402539" y="0"/>
                      </a:cubicBezTo>
                      <a:cubicBezTo>
                        <a:pt x="343471" y="28027"/>
                        <a:pt x="267774" y="28027"/>
                        <a:pt x="208705" y="0"/>
                      </a:cubicBezTo>
                      <a:lnTo>
                        <a:pt x="191560" y="2328"/>
                      </a:lnTo>
                      <a:cubicBezTo>
                        <a:pt x="143460" y="11041"/>
                        <a:pt x="97763" y="25860"/>
                        <a:pt x="56496" y="46129"/>
                      </a:cubicBezTo>
                      <a:cubicBezTo>
                        <a:pt x="39541" y="54169"/>
                        <a:pt x="32493" y="69122"/>
                        <a:pt x="28873" y="83934"/>
                      </a:cubicBezTo>
                      <a:lnTo>
                        <a:pt x="298" y="205181"/>
                      </a:lnTo>
                      <a:cubicBezTo>
                        <a:pt x="-1412" y="215414"/>
                        <a:pt x="4313" y="225554"/>
                        <a:pt x="15348" y="231842"/>
                      </a:cubicBezTo>
                      <a:lnTo>
                        <a:pt x="80594" y="263723"/>
                      </a:lnTo>
                      <a:lnTo>
                        <a:pt x="80594" y="111019"/>
                      </a:lnTo>
                      <a:cubicBezTo>
                        <a:pt x="80593" y="93334"/>
                        <a:pt x="99954" y="78997"/>
                        <a:pt x="123837" y="78996"/>
                      </a:cubicBezTo>
                      <a:cubicBezTo>
                        <a:pt x="123932" y="78996"/>
                        <a:pt x="124028" y="78996"/>
                        <a:pt x="124123" y="78997"/>
                      </a:cubicBezTo>
                      <a:lnTo>
                        <a:pt x="486073" y="78997"/>
                      </a:lnTo>
                      <a:cubicBezTo>
                        <a:pt x="509956" y="78997"/>
                        <a:pt x="529317" y="93334"/>
                        <a:pt x="529317" y="111019"/>
                      </a:cubicBezTo>
                      <a:lnTo>
                        <a:pt x="529317" y="259844"/>
                      </a:lnTo>
                      <a:lnTo>
                        <a:pt x="598087" y="227893"/>
                      </a:lnTo>
                      <a:cubicBezTo>
                        <a:pt x="606229" y="223821"/>
                        <a:pt x="610751" y="216801"/>
                        <a:pt x="609898" y="209554"/>
                      </a:cubicBezTo>
                      <a:close/>
                    </a:path>
                  </a:pathLst>
                </a:custGeom>
                <a:solidFill>
                  <a:srgbClr val="000000"/>
                </a:solidFill>
                <a:ln w="9525" cap="flat">
                  <a:noFill/>
                  <a:prstDash val="solid"/>
                  <a:miter/>
                </a:ln>
              </p:spPr>
              <p:txBody>
                <a:bodyPr rtlCol="0" anchor="ctr"/>
                <a:lstStyle/>
                <a:p>
                  <a:endParaRPr lang="vi-VN"/>
                </a:p>
              </p:txBody>
            </p:sp>
            <p:sp>
              <p:nvSpPr>
                <p:cNvPr id="95" name="Freeform: Shape 94">
                  <a:extLst>
                    <a:ext uri="{FF2B5EF4-FFF2-40B4-BE49-F238E27FC236}">
                      <a16:creationId xmlns:a16="http://schemas.microsoft.com/office/drawing/2014/main" id="{34F9326A-424E-4643-8677-E3511128185F}"/>
                    </a:ext>
                  </a:extLst>
                </p:cNvPr>
                <p:cNvSpPr/>
                <p:nvPr/>
              </p:nvSpPr>
              <p:spPr>
                <a:xfrm>
                  <a:off x="1058162" y="3785337"/>
                  <a:ext cx="556069" cy="220558"/>
                </a:xfrm>
                <a:custGeom>
                  <a:avLst/>
                  <a:gdLst>
                    <a:gd name="connsiteX0" fmla="*/ 483489 w 556069"/>
                    <a:gd name="connsiteY0" fmla="*/ 193685 h 220558"/>
                    <a:gd name="connsiteX1" fmla="*/ 483489 w 556069"/>
                    <a:gd name="connsiteY1" fmla="*/ 17917 h 220558"/>
                    <a:gd name="connsiteX2" fmla="*/ 459297 w 556069"/>
                    <a:gd name="connsiteY2" fmla="*/ 0 h 220558"/>
                    <a:gd name="connsiteX3" fmla="*/ 459010 w 556069"/>
                    <a:gd name="connsiteY3" fmla="*/ 1 h 220558"/>
                    <a:gd name="connsiteX4" fmla="*/ 97060 w 556069"/>
                    <a:gd name="connsiteY4" fmla="*/ 1 h 220558"/>
                    <a:gd name="connsiteX5" fmla="*/ 72866 w 556069"/>
                    <a:gd name="connsiteY5" fmla="*/ 17917 h 220558"/>
                    <a:gd name="connsiteX6" fmla="*/ 72866 w 556069"/>
                    <a:gd name="connsiteY6" fmla="*/ 193685 h 220558"/>
                    <a:gd name="connsiteX7" fmla="*/ 0 w 556069"/>
                    <a:gd name="connsiteY7" fmla="*/ 193685 h 220558"/>
                    <a:gd name="connsiteX8" fmla="*/ 0 w 556069"/>
                    <a:gd name="connsiteY8" fmla="*/ 202643 h 220558"/>
                    <a:gd name="connsiteX9" fmla="*/ 24194 w 556069"/>
                    <a:gd name="connsiteY9" fmla="*/ 220559 h 220558"/>
                    <a:gd name="connsiteX10" fmla="*/ 531876 w 556069"/>
                    <a:gd name="connsiteY10" fmla="*/ 220559 h 220558"/>
                    <a:gd name="connsiteX11" fmla="*/ 556070 w 556069"/>
                    <a:gd name="connsiteY11" fmla="*/ 202643 h 220558"/>
                    <a:gd name="connsiteX12" fmla="*/ 556070 w 556069"/>
                    <a:gd name="connsiteY12" fmla="*/ 193685 h 220558"/>
                    <a:gd name="connsiteX13" fmla="*/ 228695 w 556069"/>
                    <a:gd name="connsiteY13" fmla="*/ 134790 h 220558"/>
                    <a:gd name="connsiteX14" fmla="*/ 215265 w 556069"/>
                    <a:gd name="connsiteY14" fmla="*/ 144735 h 220558"/>
                    <a:gd name="connsiteX15" fmla="*/ 161830 w 556069"/>
                    <a:gd name="connsiteY15" fmla="*/ 105166 h 220558"/>
                    <a:gd name="connsiteX16" fmla="*/ 215265 w 556069"/>
                    <a:gd name="connsiteY16" fmla="*/ 65597 h 220558"/>
                    <a:gd name="connsiteX17" fmla="*/ 228695 w 556069"/>
                    <a:gd name="connsiteY17" fmla="*/ 75542 h 220558"/>
                    <a:gd name="connsiteX18" fmla="*/ 188786 w 556069"/>
                    <a:gd name="connsiteY18" fmla="*/ 105166 h 220558"/>
                    <a:gd name="connsiteX19" fmla="*/ 264224 w 556069"/>
                    <a:gd name="connsiteY19" fmla="*/ 149673 h 220558"/>
                    <a:gd name="connsiteX20" fmla="*/ 246602 w 556069"/>
                    <a:gd name="connsiteY20" fmla="*/ 144242 h 220558"/>
                    <a:gd name="connsiteX21" fmla="*/ 291275 w 556069"/>
                    <a:gd name="connsiteY21" fmla="*/ 64398 h 220558"/>
                    <a:gd name="connsiteX22" fmla="*/ 308801 w 556069"/>
                    <a:gd name="connsiteY22" fmla="*/ 69829 h 220558"/>
                    <a:gd name="connsiteX23" fmla="*/ 340424 w 556069"/>
                    <a:gd name="connsiteY23" fmla="*/ 144735 h 220558"/>
                    <a:gd name="connsiteX24" fmla="*/ 326993 w 556069"/>
                    <a:gd name="connsiteY24" fmla="*/ 134790 h 220558"/>
                    <a:gd name="connsiteX25" fmla="*/ 366903 w 556069"/>
                    <a:gd name="connsiteY25" fmla="*/ 105166 h 220558"/>
                    <a:gd name="connsiteX26" fmla="*/ 326993 w 556069"/>
                    <a:gd name="connsiteY26" fmla="*/ 75542 h 220558"/>
                    <a:gd name="connsiteX27" fmla="*/ 340424 w 556069"/>
                    <a:gd name="connsiteY27" fmla="*/ 65597 h 220558"/>
                    <a:gd name="connsiteX28" fmla="*/ 393859 w 556069"/>
                    <a:gd name="connsiteY28" fmla="*/ 105166 h 220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56069" h="220558">
                      <a:moveTo>
                        <a:pt x="483489" y="193685"/>
                      </a:moveTo>
                      <a:lnTo>
                        <a:pt x="483489" y="17917"/>
                      </a:lnTo>
                      <a:cubicBezTo>
                        <a:pt x="483490" y="8022"/>
                        <a:pt x="472659" y="1"/>
                        <a:pt x="459297" y="0"/>
                      </a:cubicBezTo>
                      <a:cubicBezTo>
                        <a:pt x="459201" y="0"/>
                        <a:pt x="459106" y="1"/>
                        <a:pt x="459010" y="1"/>
                      </a:cubicBezTo>
                      <a:lnTo>
                        <a:pt x="97060" y="1"/>
                      </a:lnTo>
                      <a:cubicBezTo>
                        <a:pt x="83698" y="1"/>
                        <a:pt x="72866" y="8022"/>
                        <a:pt x="72866" y="17917"/>
                      </a:cubicBezTo>
                      <a:lnTo>
                        <a:pt x="72866" y="193685"/>
                      </a:lnTo>
                      <a:lnTo>
                        <a:pt x="0" y="193685"/>
                      </a:lnTo>
                      <a:lnTo>
                        <a:pt x="0" y="202643"/>
                      </a:lnTo>
                      <a:cubicBezTo>
                        <a:pt x="52" y="212521"/>
                        <a:pt x="10854" y="220520"/>
                        <a:pt x="24194" y="220559"/>
                      </a:cubicBezTo>
                      <a:lnTo>
                        <a:pt x="531876" y="220559"/>
                      </a:lnTo>
                      <a:cubicBezTo>
                        <a:pt x="545216" y="220520"/>
                        <a:pt x="556017" y="212521"/>
                        <a:pt x="556070" y="202643"/>
                      </a:cubicBezTo>
                      <a:lnTo>
                        <a:pt x="556070" y="193685"/>
                      </a:lnTo>
                      <a:close/>
                      <a:moveTo>
                        <a:pt x="228695" y="134790"/>
                      </a:moveTo>
                      <a:lnTo>
                        <a:pt x="215265" y="144735"/>
                      </a:lnTo>
                      <a:lnTo>
                        <a:pt x="161830" y="105166"/>
                      </a:lnTo>
                      <a:lnTo>
                        <a:pt x="215265" y="65597"/>
                      </a:lnTo>
                      <a:lnTo>
                        <a:pt x="228695" y="75542"/>
                      </a:lnTo>
                      <a:lnTo>
                        <a:pt x="188786" y="105166"/>
                      </a:lnTo>
                      <a:close/>
                      <a:moveTo>
                        <a:pt x="264224" y="149673"/>
                      </a:moveTo>
                      <a:lnTo>
                        <a:pt x="246602" y="144242"/>
                      </a:lnTo>
                      <a:lnTo>
                        <a:pt x="291275" y="64398"/>
                      </a:lnTo>
                      <a:lnTo>
                        <a:pt x="308801" y="69829"/>
                      </a:lnTo>
                      <a:close/>
                      <a:moveTo>
                        <a:pt x="340424" y="144735"/>
                      </a:moveTo>
                      <a:lnTo>
                        <a:pt x="326993" y="134790"/>
                      </a:lnTo>
                      <a:lnTo>
                        <a:pt x="366903" y="105166"/>
                      </a:lnTo>
                      <a:lnTo>
                        <a:pt x="326993" y="75542"/>
                      </a:lnTo>
                      <a:lnTo>
                        <a:pt x="340424" y="65597"/>
                      </a:lnTo>
                      <a:lnTo>
                        <a:pt x="393859" y="105166"/>
                      </a:lnTo>
                      <a:close/>
                    </a:path>
                  </a:pathLst>
                </a:custGeom>
                <a:solidFill>
                  <a:srgbClr val="000000"/>
                </a:solidFill>
                <a:ln w="9525" cap="flat">
                  <a:noFill/>
                  <a:prstDash val="solid"/>
                  <a:miter/>
                </a:ln>
              </p:spPr>
              <p:txBody>
                <a:bodyPr rtlCol="0" anchor="ctr"/>
                <a:lstStyle/>
                <a:p>
                  <a:endParaRPr lang="vi-VN" dirty="0"/>
                </a:p>
              </p:txBody>
            </p:sp>
          </p:grpSp>
        </p:grpSp>
      </p:grpSp>
      <p:sp>
        <p:nvSpPr>
          <p:cNvPr id="2" name="Slide Number Placeholder 1"/>
          <p:cNvSpPr>
            <a:spLocks noGrp="1"/>
          </p:cNvSpPr>
          <p:nvPr>
            <p:ph type="sldNum" sz="quarter" idx="12"/>
          </p:nvPr>
        </p:nvSpPr>
        <p:spPr/>
        <p:txBody>
          <a:bodyPr/>
          <a:lstStyle/>
          <a:p>
            <a:fld id="{615FEB1F-DCC2-4D91-9B9E-7C9315234324}" type="slidenum">
              <a:rPr lang="vi-VN" smtClean="0"/>
              <a:t>3</a:t>
            </a:fld>
            <a:endParaRPr lang="vi-VN"/>
          </a:p>
        </p:txBody>
      </p:sp>
    </p:spTree>
    <p:extLst>
      <p:ext uri="{BB962C8B-B14F-4D97-AF65-F5344CB8AC3E}">
        <p14:creationId xmlns:p14="http://schemas.microsoft.com/office/powerpoint/2010/main" val="14767712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barn(inVertical)">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A5771E5B-F6D7-4629-B58F-FC0A09F6F5DF}"/>
              </a:ext>
            </a:extLst>
          </p:cNvPr>
          <p:cNvGrpSpPr/>
          <p:nvPr/>
        </p:nvGrpSpPr>
        <p:grpSpPr>
          <a:xfrm>
            <a:off x="964804" y="2397548"/>
            <a:ext cx="4017143" cy="3950451"/>
            <a:chOff x="7115294" y="742781"/>
            <a:chExt cx="4017143" cy="3950451"/>
          </a:xfrm>
          <a:blipFill>
            <a:blip r:embed="rId2"/>
            <a:stretch>
              <a:fillRect/>
            </a:stretch>
          </a:blipFill>
        </p:grpSpPr>
        <p:sp>
          <p:nvSpPr>
            <p:cNvPr id="5" name="Star: 5 Points 4">
              <a:extLst>
                <a:ext uri="{FF2B5EF4-FFF2-40B4-BE49-F238E27FC236}">
                  <a16:creationId xmlns:a16="http://schemas.microsoft.com/office/drawing/2014/main" id="{F8D7F044-8877-4BD5-A799-13E3CA7215AB}"/>
                </a:ext>
              </a:extLst>
            </p:cNvPr>
            <p:cNvSpPr/>
            <p:nvPr/>
          </p:nvSpPr>
          <p:spPr>
            <a:xfrm>
              <a:off x="7616141" y="1828799"/>
              <a:ext cx="1458410" cy="1357132"/>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Star: 5 Points 6">
              <a:extLst>
                <a:ext uri="{FF2B5EF4-FFF2-40B4-BE49-F238E27FC236}">
                  <a16:creationId xmlns:a16="http://schemas.microsoft.com/office/drawing/2014/main" id="{6AFD0468-7FF8-4C6B-A25B-4E4143B8E5FB}"/>
                </a:ext>
              </a:extLst>
            </p:cNvPr>
            <p:cNvSpPr/>
            <p:nvPr/>
          </p:nvSpPr>
          <p:spPr>
            <a:xfrm>
              <a:off x="7722243" y="1529786"/>
              <a:ext cx="1458410" cy="1357132"/>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Star: 5 Points 8">
              <a:extLst>
                <a:ext uri="{FF2B5EF4-FFF2-40B4-BE49-F238E27FC236}">
                  <a16:creationId xmlns:a16="http://schemas.microsoft.com/office/drawing/2014/main" id="{D5DB3CEF-EBD6-40F5-B49C-0F2837A51F0F}"/>
                </a:ext>
              </a:extLst>
            </p:cNvPr>
            <p:cNvSpPr/>
            <p:nvPr/>
          </p:nvSpPr>
          <p:spPr>
            <a:xfrm>
              <a:off x="7953736" y="1529786"/>
              <a:ext cx="1458410" cy="1357132"/>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Star: 5 Points 10">
              <a:extLst>
                <a:ext uri="{FF2B5EF4-FFF2-40B4-BE49-F238E27FC236}">
                  <a16:creationId xmlns:a16="http://schemas.microsoft.com/office/drawing/2014/main" id="{B37B9404-0D11-4BF8-AE86-1F65C7F179CA}"/>
                </a:ext>
              </a:extLst>
            </p:cNvPr>
            <p:cNvSpPr/>
            <p:nvPr/>
          </p:nvSpPr>
          <p:spPr>
            <a:xfrm>
              <a:off x="7687517" y="2363887"/>
              <a:ext cx="1458410" cy="1357132"/>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Star: 5 Points 12">
              <a:extLst>
                <a:ext uri="{FF2B5EF4-FFF2-40B4-BE49-F238E27FC236}">
                  <a16:creationId xmlns:a16="http://schemas.microsoft.com/office/drawing/2014/main" id="{DD874C6A-F88E-4FD3-AFA4-210F73261F6A}"/>
                </a:ext>
              </a:extLst>
            </p:cNvPr>
            <p:cNvSpPr/>
            <p:nvPr/>
          </p:nvSpPr>
          <p:spPr>
            <a:xfrm>
              <a:off x="8185229" y="2208352"/>
              <a:ext cx="1458410" cy="1357132"/>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Star: 5 Points 14">
              <a:extLst>
                <a:ext uri="{FF2B5EF4-FFF2-40B4-BE49-F238E27FC236}">
                  <a16:creationId xmlns:a16="http://schemas.microsoft.com/office/drawing/2014/main" id="{81339646-F5B2-47BF-8AEA-8296A49D0489}"/>
                </a:ext>
              </a:extLst>
            </p:cNvPr>
            <p:cNvSpPr/>
            <p:nvPr/>
          </p:nvSpPr>
          <p:spPr>
            <a:xfrm>
              <a:off x="9298327" y="1953830"/>
              <a:ext cx="1458410" cy="1357132"/>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Star: 5 Points 16">
              <a:extLst>
                <a:ext uri="{FF2B5EF4-FFF2-40B4-BE49-F238E27FC236}">
                  <a16:creationId xmlns:a16="http://schemas.microsoft.com/office/drawing/2014/main" id="{EAF1875B-9300-4B89-992E-C8CC431D4C0A}"/>
                </a:ext>
              </a:extLst>
            </p:cNvPr>
            <p:cNvSpPr/>
            <p:nvPr/>
          </p:nvSpPr>
          <p:spPr>
            <a:xfrm>
              <a:off x="9034039" y="1414762"/>
              <a:ext cx="1458410" cy="1357132"/>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Star: 5 Points 18">
              <a:extLst>
                <a:ext uri="{FF2B5EF4-FFF2-40B4-BE49-F238E27FC236}">
                  <a16:creationId xmlns:a16="http://schemas.microsoft.com/office/drawing/2014/main" id="{54DFE5F0-B6E7-4983-84F8-3CF4BFDEA996}"/>
                </a:ext>
              </a:extLst>
            </p:cNvPr>
            <p:cNvSpPr/>
            <p:nvPr/>
          </p:nvSpPr>
          <p:spPr>
            <a:xfrm>
              <a:off x="9379351" y="2169528"/>
              <a:ext cx="1458410" cy="1357132"/>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Star: 5 Points 20">
              <a:extLst>
                <a:ext uri="{FF2B5EF4-FFF2-40B4-BE49-F238E27FC236}">
                  <a16:creationId xmlns:a16="http://schemas.microsoft.com/office/drawing/2014/main" id="{4A89C15B-6C77-429D-8F7A-27B193E3BC40}"/>
                </a:ext>
              </a:extLst>
            </p:cNvPr>
            <p:cNvSpPr/>
            <p:nvPr/>
          </p:nvSpPr>
          <p:spPr>
            <a:xfrm>
              <a:off x="8666063" y="1048352"/>
              <a:ext cx="1458410" cy="1357132"/>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Star: 5 Points 22">
              <a:extLst>
                <a:ext uri="{FF2B5EF4-FFF2-40B4-BE49-F238E27FC236}">
                  <a16:creationId xmlns:a16="http://schemas.microsoft.com/office/drawing/2014/main" id="{CF8FA79E-6E7A-4EA3-80BB-2D7473D93570}"/>
                </a:ext>
              </a:extLst>
            </p:cNvPr>
            <p:cNvSpPr/>
            <p:nvPr/>
          </p:nvSpPr>
          <p:spPr>
            <a:xfrm>
              <a:off x="8378141" y="2590799"/>
              <a:ext cx="1458410" cy="1357132"/>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Star: 5 Points 24">
              <a:extLst>
                <a:ext uri="{FF2B5EF4-FFF2-40B4-BE49-F238E27FC236}">
                  <a16:creationId xmlns:a16="http://schemas.microsoft.com/office/drawing/2014/main" id="{7183381F-8877-49B7-B2E5-3D872F27FC53}"/>
                </a:ext>
              </a:extLst>
            </p:cNvPr>
            <p:cNvSpPr/>
            <p:nvPr/>
          </p:nvSpPr>
          <p:spPr>
            <a:xfrm>
              <a:off x="8530541" y="2743199"/>
              <a:ext cx="1458410" cy="1357132"/>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Star: 5 Points 26">
              <a:extLst>
                <a:ext uri="{FF2B5EF4-FFF2-40B4-BE49-F238E27FC236}">
                  <a16:creationId xmlns:a16="http://schemas.microsoft.com/office/drawing/2014/main" id="{0E825BA0-A8C3-4861-9BA6-1AF1BCD03411}"/>
                </a:ext>
              </a:extLst>
            </p:cNvPr>
            <p:cNvSpPr/>
            <p:nvPr/>
          </p:nvSpPr>
          <p:spPr>
            <a:xfrm>
              <a:off x="9047541" y="2586216"/>
              <a:ext cx="1458410" cy="1357132"/>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Star: 5 Points 28">
              <a:extLst>
                <a:ext uri="{FF2B5EF4-FFF2-40B4-BE49-F238E27FC236}">
                  <a16:creationId xmlns:a16="http://schemas.microsoft.com/office/drawing/2014/main" id="{7085D91F-6CB7-4C8B-BEA1-5746BF7EB6D1}"/>
                </a:ext>
              </a:extLst>
            </p:cNvPr>
            <p:cNvSpPr/>
            <p:nvPr/>
          </p:nvSpPr>
          <p:spPr>
            <a:xfrm>
              <a:off x="8618312" y="2148305"/>
              <a:ext cx="1458410" cy="1357132"/>
            </a:xfrm>
            <a:prstGeom prst="star5">
              <a:avLst>
                <a:gd name="adj" fmla="val 45327"/>
                <a:gd name="hf" fmla="val 105146"/>
                <a:gd name="vf" fmla="val 11055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Star: 5 Points 29">
              <a:extLst>
                <a:ext uri="{FF2B5EF4-FFF2-40B4-BE49-F238E27FC236}">
                  <a16:creationId xmlns:a16="http://schemas.microsoft.com/office/drawing/2014/main" id="{AC9C98C9-6A2D-425E-B38C-2BE969354077}"/>
                </a:ext>
              </a:extLst>
            </p:cNvPr>
            <p:cNvSpPr/>
            <p:nvPr/>
          </p:nvSpPr>
          <p:spPr>
            <a:xfrm>
              <a:off x="8337629" y="1175371"/>
              <a:ext cx="1458410" cy="1357132"/>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2" name="Star: 5 Points 31">
              <a:extLst>
                <a:ext uri="{FF2B5EF4-FFF2-40B4-BE49-F238E27FC236}">
                  <a16:creationId xmlns:a16="http://schemas.microsoft.com/office/drawing/2014/main" id="{A0493A34-D887-4FD5-A755-9578AE5DEE1F}"/>
                </a:ext>
              </a:extLst>
            </p:cNvPr>
            <p:cNvSpPr/>
            <p:nvPr/>
          </p:nvSpPr>
          <p:spPr>
            <a:xfrm>
              <a:off x="7990388" y="1198884"/>
              <a:ext cx="1458410" cy="1357132"/>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34" name="Star: 5 Points 33">
              <a:extLst>
                <a:ext uri="{FF2B5EF4-FFF2-40B4-BE49-F238E27FC236}">
                  <a16:creationId xmlns:a16="http://schemas.microsoft.com/office/drawing/2014/main" id="{959C215A-1742-47FD-8A46-2E9665C0CEAA}"/>
                </a:ext>
              </a:extLst>
            </p:cNvPr>
            <p:cNvSpPr/>
            <p:nvPr/>
          </p:nvSpPr>
          <p:spPr>
            <a:xfrm>
              <a:off x="7500396" y="2565600"/>
              <a:ext cx="1458410" cy="1357132"/>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6" name="Star: 5 Points 35">
              <a:extLst>
                <a:ext uri="{FF2B5EF4-FFF2-40B4-BE49-F238E27FC236}">
                  <a16:creationId xmlns:a16="http://schemas.microsoft.com/office/drawing/2014/main" id="{F5DA1F1C-ECC7-4679-8BE6-928694A7E06F}"/>
                </a:ext>
              </a:extLst>
            </p:cNvPr>
            <p:cNvSpPr/>
            <p:nvPr/>
          </p:nvSpPr>
          <p:spPr>
            <a:xfrm>
              <a:off x="8001480" y="2696174"/>
              <a:ext cx="1458410" cy="1357132"/>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8" name="Star: 5 Points 37">
              <a:extLst>
                <a:ext uri="{FF2B5EF4-FFF2-40B4-BE49-F238E27FC236}">
                  <a16:creationId xmlns:a16="http://schemas.microsoft.com/office/drawing/2014/main" id="{CEB85373-E703-49CE-A19C-DABE6E773A9F}"/>
                </a:ext>
              </a:extLst>
            </p:cNvPr>
            <p:cNvSpPr/>
            <p:nvPr/>
          </p:nvSpPr>
          <p:spPr>
            <a:xfrm>
              <a:off x="9152676" y="1209496"/>
              <a:ext cx="1458410" cy="1357132"/>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0" name="Star: 5 Points 39">
              <a:extLst>
                <a:ext uri="{FF2B5EF4-FFF2-40B4-BE49-F238E27FC236}">
                  <a16:creationId xmlns:a16="http://schemas.microsoft.com/office/drawing/2014/main" id="{D5B03030-91E6-442C-A0BF-26A510E64DE8}"/>
                </a:ext>
              </a:extLst>
            </p:cNvPr>
            <p:cNvSpPr/>
            <p:nvPr/>
          </p:nvSpPr>
          <p:spPr>
            <a:xfrm>
              <a:off x="9329676" y="1599415"/>
              <a:ext cx="1458410" cy="1357132"/>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Star: 5 Points 41">
              <a:extLst>
                <a:ext uri="{FF2B5EF4-FFF2-40B4-BE49-F238E27FC236}">
                  <a16:creationId xmlns:a16="http://schemas.microsoft.com/office/drawing/2014/main" id="{ABBCDF48-ECA9-41F0-A602-72520F0FC638}"/>
                </a:ext>
              </a:extLst>
            </p:cNvPr>
            <p:cNvSpPr/>
            <p:nvPr/>
          </p:nvSpPr>
          <p:spPr>
            <a:xfrm>
              <a:off x="8273487" y="3185147"/>
              <a:ext cx="1458410" cy="1357132"/>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4" name="Star: 5 Points 43">
              <a:extLst>
                <a:ext uri="{FF2B5EF4-FFF2-40B4-BE49-F238E27FC236}">
                  <a16:creationId xmlns:a16="http://schemas.microsoft.com/office/drawing/2014/main" id="{AFE30AF4-1FAD-41FB-B497-9D8D643A81DC}"/>
                </a:ext>
              </a:extLst>
            </p:cNvPr>
            <p:cNvSpPr/>
            <p:nvPr/>
          </p:nvSpPr>
          <p:spPr>
            <a:xfrm>
              <a:off x="8763965" y="3001942"/>
              <a:ext cx="1458410" cy="1357132"/>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Star: 5 Points 45">
              <a:extLst>
                <a:ext uri="{FF2B5EF4-FFF2-40B4-BE49-F238E27FC236}">
                  <a16:creationId xmlns:a16="http://schemas.microsoft.com/office/drawing/2014/main" id="{06E91528-BD8E-48A3-9BA0-8FAB1C7D2EF7}"/>
                </a:ext>
              </a:extLst>
            </p:cNvPr>
            <p:cNvSpPr/>
            <p:nvPr/>
          </p:nvSpPr>
          <p:spPr>
            <a:xfrm>
              <a:off x="9594451" y="2424050"/>
              <a:ext cx="1458410" cy="1357132"/>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8" name="Star: 5 Points 47">
              <a:extLst>
                <a:ext uri="{FF2B5EF4-FFF2-40B4-BE49-F238E27FC236}">
                  <a16:creationId xmlns:a16="http://schemas.microsoft.com/office/drawing/2014/main" id="{18651D1D-F7A0-4FAB-9AA4-1FF80E2B2416}"/>
                </a:ext>
              </a:extLst>
            </p:cNvPr>
            <p:cNvSpPr/>
            <p:nvPr/>
          </p:nvSpPr>
          <p:spPr>
            <a:xfrm>
              <a:off x="8446142" y="3336100"/>
              <a:ext cx="1458410" cy="1357132"/>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0" name="Star: 5 Points 49">
              <a:extLst>
                <a:ext uri="{FF2B5EF4-FFF2-40B4-BE49-F238E27FC236}">
                  <a16:creationId xmlns:a16="http://schemas.microsoft.com/office/drawing/2014/main" id="{DD7DB0DE-8213-4794-8CA1-3B3C44A4A92D}"/>
                </a:ext>
              </a:extLst>
            </p:cNvPr>
            <p:cNvSpPr/>
            <p:nvPr/>
          </p:nvSpPr>
          <p:spPr>
            <a:xfrm>
              <a:off x="7767091" y="3001942"/>
              <a:ext cx="1458410" cy="1357132"/>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2" name="Star: 5 Points 51">
              <a:extLst>
                <a:ext uri="{FF2B5EF4-FFF2-40B4-BE49-F238E27FC236}">
                  <a16:creationId xmlns:a16="http://schemas.microsoft.com/office/drawing/2014/main" id="{995C7B96-8A1E-4DC7-B17A-6CCBE96431D9}"/>
                </a:ext>
              </a:extLst>
            </p:cNvPr>
            <p:cNvSpPr/>
            <p:nvPr/>
          </p:nvSpPr>
          <p:spPr>
            <a:xfrm>
              <a:off x="9674027" y="2918474"/>
              <a:ext cx="1458410" cy="1357132"/>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4" name="Star: 5 Points 53">
              <a:extLst>
                <a:ext uri="{FF2B5EF4-FFF2-40B4-BE49-F238E27FC236}">
                  <a16:creationId xmlns:a16="http://schemas.microsoft.com/office/drawing/2014/main" id="{DFD7042A-1D14-4C41-8C5E-D1E12F64B4BB}"/>
                </a:ext>
              </a:extLst>
            </p:cNvPr>
            <p:cNvSpPr/>
            <p:nvPr/>
          </p:nvSpPr>
          <p:spPr>
            <a:xfrm>
              <a:off x="9097216" y="3037871"/>
              <a:ext cx="1458410" cy="1357132"/>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6" name="Star: 5 Points 55">
              <a:extLst>
                <a:ext uri="{FF2B5EF4-FFF2-40B4-BE49-F238E27FC236}">
                  <a16:creationId xmlns:a16="http://schemas.microsoft.com/office/drawing/2014/main" id="{C2AD7B33-AC0B-4E05-8A06-73DD95805078}"/>
                </a:ext>
              </a:extLst>
            </p:cNvPr>
            <p:cNvSpPr/>
            <p:nvPr/>
          </p:nvSpPr>
          <p:spPr>
            <a:xfrm>
              <a:off x="8028969" y="789876"/>
              <a:ext cx="1458410" cy="1357132"/>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8" name="Star: 5 Points 57">
              <a:extLst>
                <a:ext uri="{FF2B5EF4-FFF2-40B4-BE49-F238E27FC236}">
                  <a16:creationId xmlns:a16="http://schemas.microsoft.com/office/drawing/2014/main" id="{22EF8B2E-526B-45DF-BCD2-193886EFDF03}"/>
                </a:ext>
              </a:extLst>
            </p:cNvPr>
            <p:cNvSpPr/>
            <p:nvPr/>
          </p:nvSpPr>
          <p:spPr>
            <a:xfrm>
              <a:off x="8726344" y="742781"/>
              <a:ext cx="1458410" cy="1357132"/>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0" name="Star: 5 Points 59">
              <a:extLst>
                <a:ext uri="{FF2B5EF4-FFF2-40B4-BE49-F238E27FC236}">
                  <a16:creationId xmlns:a16="http://schemas.microsoft.com/office/drawing/2014/main" id="{AC03D48A-8997-41BA-B2F0-53DA9967D922}"/>
                </a:ext>
              </a:extLst>
            </p:cNvPr>
            <p:cNvSpPr/>
            <p:nvPr/>
          </p:nvSpPr>
          <p:spPr>
            <a:xfrm>
              <a:off x="7486165" y="1313153"/>
              <a:ext cx="1458410" cy="1357132"/>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2" name="Star: 5 Points 61">
              <a:extLst>
                <a:ext uri="{FF2B5EF4-FFF2-40B4-BE49-F238E27FC236}">
                  <a16:creationId xmlns:a16="http://schemas.microsoft.com/office/drawing/2014/main" id="{FB0AAD49-05D4-482A-952E-8C75B9F834C4}"/>
                </a:ext>
              </a:extLst>
            </p:cNvPr>
            <p:cNvSpPr/>
            <p:nvPr/>
          </p:nvSpPr>
          <p:spPr>
            <a:xfrm>
              <a:off x="7115294" y="2088503"/>
              <a:ext cx="1458410" cy="1357132"/>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4" name="Star: 5 Points 63">
              <a:extLst>
                <a:ext uri="{FF2B5EF4-FFF2-40B4-BE49-F238E27FC236}">
                  <a16:creationId xmlns:a16="http://schemas.microsoft.com/office/drawing/2014/main" id="{9717E0C3-E7B2-4AD0-A41E-8663D1C96DE7}"/>
                </a:ext>
              </a:extLst>
            </p:cNvPr>
            <p:cNvSpPr/>
            <p:nvPr/>
          </p:nvSpPr>
          <p:spPr>
            <a:xfrm>
              <a:off x="7498467" y="976732"/>
              <a:ext cx="1458410" cy="1357132"/>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6" name="Star: 5 Points 65">
              <a:extLst>
                <a:ext uri="{FF2B5EF4-FFF2-40B4-BE49-F238E27FC236}">
                  <a16:creationId xmlns:a16="http://schemas.microsoft.com/office/drawing/2014/main" id="{38343A9E-ACEC-4368-A874-C48C1FD12A03}"/>
                </a:ext>
              </a:extLst>
            </p:cNvPr>
            <p:cNvSpPr/>
            <p:nvPr/>
          </p:nvSpPr>
          <p:spPr>
            <a:xfrm>
              <a:off x="7139409" y="2712296"/>
              <a:ext cx="1458410" cy="1357132"/>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69" name="TextBox 68">
            <a:extLst>
              <a:ext uri="{FF2B5EF4-FFF2-40B4-BE49-F238E27FC236}">
                <a16:creationId xmlns:a16="http://schemas.microsoft.com/office/drawing/2014/main" id="{C3669C0F-6641-4696-9C32-58CB6FAE8BC2}"/>
              </a:ext>
            </a:extLst>
          </p:cNvPr>
          <p:cNvSpPr txBox="1"/>
          <p:nvPr/>
        </p:nvSpPr>
        <p:spPr>
          <a:xfrm>
            <a:off x="590070" y="929621"/>
            <a:ext cx="4578996" cy="1477328"/>
          </a:xfrm>
          <a:prstGeom prst="rect">
            <a:avLst/>
          </a:prstGeom>
          <a:noFill/>
        </p:spPr>
        <p:txBody>
          <a:bodyPr wrap="square" rtlCol="0">
            <a:spAutoFit/>
          </a:bodyPr>
          <a:lstStyle/>
          <a:p>
            <a:r>
              <a:rPr lang="vi-VN" b="0" i="0" dirty="0">
                <a:effectLst/>
                <a:latin typeface="Arial" panose="020B0604020202020204" pitchFamily="34" charset="0"/>
              </a:rPr>
              <a:t>	</a:t>
            </a:r>
            <a:r>
              <a:rPr lang="vi-VN" b="0" i="0" dirty="0">
                <a:solidFill>
                  <a:srgbClr val="222222"/>
                </a:solidFill>
                <a:effectLst/>
                <a:latin typeface="Open Sans"/>
              </a:rPr>
              <a:t>Scrapy là một Python Framework mã nguồn mở hỗ trợ cho việc Crawling và Scraping dữ liệu từ các trang Web bằng việc download HTML và extract data từ chúng.</a:t>
            </a:r>
            <a:endParaRPr lang="vi-VN" dirty="0"/>
          </a:p>
        </p:txBody>
      </p:sp>
      <p:sp>
        <p:nvSpPr>
          <p:cNvPr id="70" name="TextBox 69">
            <a:extLst>
              <a:ext uri="{FF2B5EF4-FFF2-40B4-BE49-F238E27FC236}">
                <a16:creationId xmlns:a16="http://schemas.microsoft.com/office/drawing/2014/main" id="{B4F2006E-0034-442A-B2D2-B0E4155AF237}"/>
              </a:ext>
            </a:extLst>
          </p:cNvPr>
          <p:cNvSpPr txBox="1"/>
          <p:nvPr/>
        </p:nvSpPr>
        <p:spPr>
          <a:xfrm>
            <a:off x="5478933" y="3410000"/>
            <a:ext cx="6274438" cy="3416320"/>
          </a:xfrm>
          <a:prstGeom prst="rect">
            <a:avLst/>
          </a:prstGeom>
          <a:noFill/>
        </p:spPr>
        <p:txBody>
          <a:bodyPr wrap="square" rtlCol="0">
            <a:spAutoFit/>
          </a:bodyPr>
          <a:lstStyle/>
          <a:p>
            <a:r>
              <a:rPr lang="vi-VN" b="0" i="0" dirty="0">
                <a:effectLst/>
                <a:latin typeface="Arial" panose="020B0604020202020204" pitchFamily="34" charset="0"/>
              </a:rPr>
              <a:t>	Bạn muốn lấy dữ liệu từ các website nhưng dữ liệu đó quá lớn để copy rồi paste vào database của bạn, scrapy hỗ trợ bạn làm điều đó. Việc lấy dữ liệu website hoàn toàn tự động nhanh chóng và việc sử dụng scrapy cũng rất đơn giản giúp bạn tiếp kiệm được nhiều thời gian và công sức.</a:t>
            </a:r>
          </a:p>
          <a:p>
            <a:r>
              <a:rPr lang="vi-VN" dirty="0"/>
              <a:t>	Ưu điểm của Scrapy là cung cấp sẵn 1 cấu trúc tương đối hoàn chỉnh để thực hiện việc crawl và scrape data, người dùng chỉ cần bổ sung thêm định nghĩa về dữ liệu cần lấy là xong (ví dụ như URL bắt đầu là gì, link chuyển qua trang mới là gì, các thông tin cần lấy ở mỗi trang là gì).</a:t>
            </a:r>
          </a:p>
        </p:txBody>
      </p:sp>
      <p:sp>
        <p:nvSpPr>
          <p:cNvPr id="71" name="Rectangle 70">
            <a:extLst>
              <a:ext uri="{FF2B5EF4-FFF2-40B4-BE49-F238E27FC236}">
                <a16:creationId xmlns:a16="http://schemas.microsoft.com/office/drawing/2014/main" id="{C0BE94C1-6078-4BC2-B205-68A5F759AE9C}"/>
              </a:ext>
            </a:extLst>
          </p:cNvPr>
          <p:cNvSpPr/>
          <p:nvPr/>
        </p:nvSpPr>
        <p:spPr>
          <a:xfrm>
            <a:off x="0" y="0"/>
            <a:ext cx="4062714" cy="551578"/>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t>1. </a:t>
            </a:r>
            <a:r>
              <a:rPr lang="en-US" sz="2000" b="1" dirty="0" err="1"/>
              <a:t>Giới</a:t>
            </a:r>
            <a:r>
              <a:rPr lang="en-US" sz="2000" b="1" dirty="0"/>
              <a:t> </a:t>
            </a:r>
            <a:r>
              <a:rPr lang="en-US" sz="2000" b="1" dirty="0" err="1"/>
              <a:t>thiệu</a:t>
            </a:r>
            <a:r>
              <a:rPr lang="en-US" sz="2000" b="1" dirty="0"/>
              <a:t> </a:t>
            </a:r>
            <a:r>
              <a:rPr lang="en-US" sz="2000" b="1" dirty="0" err="1"/>
              <a:t>về</a:t>
            </a:r>
            <a:r>
              <a:rPr lang="en-US" sz="2000" b="1" dirty="0"/>
              <a:t> Scrapy</a:t>
            </a:r>
            <a:r>
              <a:rPr lang="en-US" sz="2400" b="1" dirty="0"/>
              <a:t>:</a:t>
            </a:r>
            <a:endParaRPr lang="vi-VN" sz="2400" b="1" dirty="0"/>
          </a:p>
          <a:p>
            <a:pPr algn="ctr"/>
            <a:endParaRPr lang="vi-VN" dirty="0">
              <a:solidFill>
                <a:schemeClr val="bg1"/>
              </a:solidFill>
            </a:endParaRPr>
          </a:p>
        </p:txBody>
      </p:sp>
      <p:sp>
        <p:nvSpPr>
          <p:cNvPr id="72" name="Right Triangle 71">
            <a:extLst>
              <a:ext uri="{FF2B5EF4-FFF2-40B4-BE49-F238E27FC236}">
                <a16:creationId xmlns:a16="http://schemas.microsoft.com/office/drawing/2014/main" id="{DA67EBC1-1CCD-4A39-A131-7FE5BED02935}"/>
              </a:ext>
            </a:extLst>
          </p:cNvPr>
          <p:cNvSpPr/>
          <p:nvPr/>
        </p:nvSpPr>
        <p:spPr>
          <a:xfrm rot="10800000">
            <a:off x="3378601" y="0"/>
            <a:ext cx="697375" cy="671981"/>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79" name="Group 78">
            <a:extLst>
              <a:ext uri="{FF2B5EF4-FFF2-40B4-BE49-F238E27FC236}">
                <a16:creationId xmlns:a16="http://schemas.microsoft.com/office/drawing/2014/main" id="{2B4B4437-FE68-4183-9887-9FA65BDD0697}"/>
              </a:ext>
            </a:extLst>
          </p:cNvPr>
          <p:cNvGrpSpPr/>
          <p:nvPr/>
        </p:nvGrpSpPr>
        <p:grpSpPr>
          <a:xfrm>
            <a:off x="6715490" y="383085"/>
            <a:ext cx="4264554" cy="2702503"/>
            <a:chOff x="6715490" y="383085"/>
            <a:chExt cx="4264554" cy="2702503"/>
          </a:xfrm>
          <a:blipFill>
            <a:blip r:embed="rId3"/>
            <a:stretch>
              <a:fillRect/>
            </a:stretch>
          </a:blipFill>
        </p:grpSpPr>
        <p:sp>
          <p:nvSpPr>
            <p:cNvPr id="73" name="Cloud 72">
              <a:extLst>
                <a:ext uri="{FF2B5EF4-FFF2-40B4-BE49-F238E27FC236}">
                  <a16:creationId xmlns:a16="http://schemas.microsoft.com/office/drawing/2014/main" id="{ED765F8C-3F50-45FC-88DB-8D3099A87F5B}"/>
                </a:ext>
              </a:extLst>
            </p:cNvPr>
            <p:cNvSpPr/>
            <p:nvPr/>
          </p:nvSpPr>
          <p:spPr>
            <a:xfrm>
              <a:off x="6715490" y="402228"/>
              <a:ext cx="3171464" cy="2061558"/>
            </a:xfrm>
            <a:prstGeom prst="clou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6" name="Cloud 75">
              <a:extLst>
                <a:ext uri="{FF2B5EF4-FFF2-40B4-BE49-F238E27FC236}">
                  <a16:creationId xmlns:a16="http://schemas.microsoft.com/office/drawing/2014/main" id="{14A12914-2EAB-4F5B-AB78-F3C5D8D3BB98}"/>
                </a:ext>
              </a:extLst>
            </p:cNvPr>
            <p:cNvSpPr/>
            <p:nvPr/>
          </p:nvSpPr>
          <p:spPr>
            <a:xfrm>
              <a:off x="7808580" y="383085"/>
              <a:ext cx="3171464" cy="2061558"/>
            </a:xfrm>
            <a:prstGeom prst="clou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8" name="Cloud 77">
              <a:extLst>
                <a:ext uri="{FF2B5EF4-FFF2-40B4-BE49-F238E27FC236}">
                  <a16:creationId xmlns:a16="http://schemas.microsoft.com/office/drawing/2014/main" id="{F74721A7-BCDF-4862-BB4E-247FB6589970}"/>
                </a:ext>
              </a:extLst>
            </p:cNvPr>
            <p:cNvSpPr/>
            <p:nvPr/>
          </p:nvSpPr>
          <p:spPr>
            <a:xfrm>
              <a:off x="7262035" y="1024030"/>
              <a:ext cx="3171464" cy="2061558"/>
            </a:xfrm>
            <a:prstGeom prst="clou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2" name="Slide Number Placeholder 1"/>
          <p:cNvSpPr>
            <a:spLocks noGrp="1"/>
          </p:cNvSpPr>
          <p:nvPr>
            <p:ph type="sldNum" sz="quarter" idx="12"/>
          </p:nvPr>
        </p:nvSpPr>
        <p:spPr/>
        <p:txBody>
          <a:bodyPr/>
          <a:lstStyle/>
          <a:p>
            <a:fld id="{615FEB1F-DCC2-4D91-9B9E-7C9315234324}" type="slidenum">
              <a:rPr lang="vi-VN" smtClean="0"/>
              <a:t>4</a:t>
            </a:fld>
            <a:endParaRPr lang="vi-VN"/>
          </a:p>
        </p:txBody>
      </p:sp>
    </p:spTree>
    <p:extLst>
      <p:ext uri="{BB962C8B-B14F-4D97-AF65-F5344CB8AC3E}">
        <p14:creationId xmlns:p14="http://schemas.microsoft.com/office/powerpoint/2010/main" val="32462179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FA36000-37B1-4691-B964-BF247C522BA1}"/>
              </a:ext>
            </a:extLst>
          </p:cNvPr>
          <p:cNvSpPr/>
          <p:nvPr/>
        </p:nvSpPr>
        <p:spPr>
          <a:xfrm>
            <a:off x="0" y="0"/>
            <a:ext cx="4062714" cy="551578"/>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t>1. </a:t>
            </a:r>
            <a:r>
              <a:rPr lang="en-US" sz="2000" b="1" dirty="0" err="1"/>
              <a:t>Giới</a:t>
            </a:r>
            <a:r>
              <a:rPr lang="en-US" sz="2000" b="1" dirty="0"/>
              <a:t> </a:t>
            </a:r>
            <a:r>
              <a:rPr lang="en-US" sz="2000" b="1" dirty="0" err="1"/>
              <a:t>thiệu</a:t>
            </a:r>
            <a:r>
              <a:rPr lang="en-US" sz="2000" b="1" dirty="0"/>
              <a:t> </a:t>
            </a:r>
            <a:r>
              <a:rPr lang="en-US" sz="2000" b="1" dirty="0" err="1"/>
              <a:t>về</a:t>
            </a:r>
            <a:r>
              <a:rPr lang="en-US" sz="2000" b="1" dirty="0"/>
              <a:t> Scrapy </a:t>
            </a:r>
            <a:r>
              <a:rPr lang="en-US" sz="2400" b="1" dirty="0"/>
              <a:t>:</a:t>
            </a:r>
            <a:endParaRPr lang="vi-VN" sz="2400" b="1" dirty="0"/>
          </a:p>
          <a:p>
            <a:pPr algn="ctr"/>
            <a:endParaRPr lang="vi-VN" dirty="0">
              <a:solidFill>
                <a:schemeClr val="bg1"/>
              </a:solidFill>
            </a:endParaRPr>
          </a:p>
        </p:txBody>
      </p:sp>
      <p:sp>
        <p:nvSpPr>
          <p:cNvPr id="7" name="Right Triangle 6">
            <a:extLst>
              <a:ext uri="{FF2B5EF4-FFF2-40B4-BE49-F238E27FC236}">
                <a16:creationId xmlns:a16="http://schemas.microsoft.com/office/drawing/2014/main" id="{DDB0F475-0B40-4BCD-8DE2-AC0AA3EA74ED}"/>
              </a:ext>
            </a:extLst>
          </p:cNvPr>
          <p:cNvSpPr/>
          <p:nvPr/>
        </p:nvSpPr>
        <p:spPr>
          <a:xfrm rot="10800000">
            <a:off x="3378601" y="0"/>
            <a:ext cx="697375" cy="671981"/>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6" name="Content Placeholder 5">
            <a:extLst>
              <a:ext uri="{FF2B5EF4-FFF2-40B4-BE49-F238E27FC236}">
                <a16:creationId xmlns:a16="http://schemas.microsoft.com/office/drawing/2014/main" id="{2F7FD9D1-DDD5-41B3-9A32-63C5DFD804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2487" y="551578"/>
            <a:ext cx="6476410" cy="4351338"/>
          </a:xfrm>
        </p:spPr>
      </p:pic>
      <p:sp>
        <p:nvSpPr>
          <p:cNvPr id="11" name="TextBox 10">
            <a:extLst>
              <a:ext uri="{FF2B5EF4-FFF2-40B4-BE49-F238E27FC236}">
                <a16:creationId xmlns:a16="http://schemas.microsoft.com/office/drawing/2014/main" id="{E48C26D9-282D-4D37-BBC5-0ED5C7230D4D}"/>
              </a:ext>
            </a:extLst>
          </p:cNvPr>
          <p:cNvSpPr txBox="1"/>
          <p:nvPr/>
        </p:nvSpPr>
        <p:spPr>
          <a:xfrm>
            <a:off x="177553" y="5085162"/>
            <a:ext cx="12170511" cy="307777"/>
          </a:xfrm>
          <a:prstGeom prst="rect">
            <a:avLst/>
          </a:prstGeom>
          <a:noFill/>
        </p:spPr>
        <p:txBody>
          <a:bodyPr wrap="square" rtlCol="0">
            <a:spAutoFit/>
          </a:bodyPr>
          <a:lstStyle/>
          <a:p>
            <a:pPr algn="ctr"/>
            <a:r>
              <a:rPr lang="vi-VN" sz="1400" b="0" i="0" dirty="0">
                <a:solidFill>
                  <a:srgbClr val="222222"/>
                </a:solidFill>
                <a:effectLst/>
                <a:latin typeface="Open Sans"/>
              </a:rPr>
              <a:t>Quá trình từ lúc bắt đầu request cho đến lúc extract thông tin thành công ,luồng dữ liệu được thực thi qua các engine.</a:t>
            </a:r>
            <a:endParaRPr lang="vi-VN" sz="1400" dirty="0"/>
          </a:p>
        </p:txBody>
      </p:sp>
      <p:sp>
        <p:nvSpPr>
          <p:cNvPr id="2" name="Slide Number Placeholder 1"/>
          <p:cNvSpPr>
            <a:spLocks noGrp="1"/>
          </p:cNvSpPr>
          <p:nvPr>
            <p:ph type="sldNum" sz="quarter" idx="12"/>
          </p:nvPr>
        </p:nvSpPr>
        <p:spPr/>
        <p:txBody>
          <a:bodyPr/>
          <a:lstStyle/>
          <a:p>
            <a:fld id="{615FEB1F-DCC2-4D91-9B9E-7C9315234324}" type="slidenum">
              <a:rPr lang="vi-VN" smtClean="0"/>
              <a:t>5</a:t>
            </a:fld>
            <a:endParaRPr lang="vi-VN"/>
          </a:p>
        </p:txBody>
      </p:sp>
    </p:spTree>
    <p:extLst>
      <p:ext uri="{BB962C8B-B14F-4D97-AF65-F5344CB8AC3E}">
        <p14:creationId xmlns:p14="http://schemas.microsoft.com/office/powerpoint/2010/main" val="2814219833"/>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50">
          <a:fgClr>
            <a:schemeClr val="accent1"/>
          </a:fgClr>
          <a:bgClr>
            <a:schemeClr val="accent1">
              <a:lumMod val="40000"/>
              <a:lumOff val="60000"/>
            </a:schemeClr>
          </a:bgClr>
        </a:pattFill>
        <a:effectLst/>
      </p:bgPr>
    </p:bg>
    <p:spTree>
      <p:nvGrpSpPr>
        <p:cNvPr id="1" name=""/>
        <p:cNvGrpSpPr/>
        <p:nvPr/>
      </p:nvGrpSpPr>
      <p:grpSpPr>
        <a:xfrm>
          <a:off x="0" y="0"/>
          <a:ext cx="0" cy="0"/>
          <a:chOff x="0" y="0"/>
          <a:chExt cx="0" cy="0"/>
        </a:xfrm>
      </p:grpSpPr>
      <p:sp>
        <p:nvSpPr>
          <p:cNvPr id="41" name="Right Triangle 40">
            <a:extLst>
              <a:ext uri="{FF2B5EF4-FFF2-40B4-BE49-F238E27FC236}">
                <a16:creationId xmlns:a16="http://schemas.microsoft.com/office/drawing/2014/main" id="{2BE8D33E-40E4-4E77-925D-F526F76A2485}"/>
              </a:ext>
            </a:extLst>
          </p:cNvPr>
          <p:cNvSpPr/>
          <p:nvPr/>
        </p:nvSpPr>
        <p:spPr>
          <a:xfrm>
            <a:off x="0" y="0"/>
            <a:ext cx="12192000" cy="685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4">
            <a:extLst>
              <a:ext uri="{FF2B5EF4-FFF2-40B4-BE49-F238E27FC236}">
                <a16:creationId xmlns:a16="http://schemas.microsoft.com/office/drawing/2014/main" id="{354E8B47-F5B9-4DB0-AC11-9F2C7650D0A8}"/>
              </a:ext>
            </a:extLst>
          </p:cNvPr>
          <p:cNvSpPr/>
          <p:nvPr/>
        </p:nvSpPr>
        <p:spPr>
          <a:xfrm>
            <a:off x="-140659" y="0"/>
            <a:ext cx="4062714" cy="551578"/>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t>1. </a:t>
            </a:r>
            <a:r>
              <a:rPr lang="en-US" sz="2000" b="1" dirty="0" err="1"/>
              <a:t>Giới</a:t>
            </a:r>
            <a:r>
              <a:rPr lang="en-US" sz="2000" b="1" dirty="0"/>
              <a:t> </a:t>
            </a:r>
            <a:r>
              <a:rPr lang="en-US" sz="2000" b="1" dirty="0" err="1"/>
              <a:t>thiệu</a:t>
            </a:r>
            <a:r>
              <a:rPr lang="en-US" sz="2000" b="1" dirty="0"/>
              <a:t> </a:t>
            </a:r>
            <a:r>
              <a:rPr lang="en-US" sz="2000" b="1" dirty="0" err="1"/>
              <a:t>về</a:t>
            </a:r>
            <a:r>
              <a:rPr lang="en-US" sz="2000" b="1" dirty="0"/>
              <a:t> Scrapy </a:t>
            </a:r>
            <a:r>
              <a:rPr lang="en-US" sz="2400" b="1" dirty="0"/>
              <a:t>:</a:t>
            </a:r>
            <a:endParaRPr lang="vi-VN" sz="2400" b="1" dirty="0"/>
          </a:p>
          <a:p>
            <a:pPr algn="ctr"/>
            <a:endParaRPr lang="vi-VN" dirty="0">
              <a:solidFill>
                <a:schemeClr val="bg1"/>
              </a:solidFill>
            </a:endParaRPr>
          </a:p>
        </p:txBody>
      </p:sp>
      <p:sp useBgFill="1">
        <p:nvSpPr>
          <p:cNvPr id="7" name="Right Triangle 6">
            <a:extLst>
              <a:ext uri="{FF2B5EF4-FFF2-40B4-BE49-F238E27FC236}">
                <a16:creationId xmlns:a16="http://schemas.microsoft.com/office/drawing/2014/main" id="{0BB982E6-B9BA-4277-A093-D76040E075CE}"/>
              </a:ext>
            </a:extLst>
          </p:cNvPr>
          <p:cNvSpPr/>
          <p:nvPr/>
        </p:nvSpPr>
        <p:spPr>
          <a:xfrm rot="10800000">
            <a:off x="2943341" y="-126649"/>
            <a:ext cx="988730" cy="671981"/>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38" name="Group 37">
            <a:extLst>
              <a:ext uri="{FF2B5EF4-FFF2-40B4-BE49-F238E27FC236}">
                <a16:creationId xmlns:a16="http://schemas.microsoft.com/office/drawing/2014/main" id="{94034082-50D7-4E22-85BE-24C1600BCA4A}"/>
              </a:ext>
            </a:extLst>
          </p:cNvPr>
          <p:cNvGrpSpPr/>
          <p:nvPr/>
        </p:nvGrpSpPr>
        <p:grpSpPr>
          <a:xfrm>
            <a:off x="337113" y="1636038"/>
            <a:ext cx="4640001" cy="4308361"/>
            <a:chOff x="313964" y="1261641"/>
            <a:chExt cx="4059580" cy="4308361"/>
          </a:xfrm>
          <a:blipFill>
            <a:blip r:embed="rId2"/>
            <a:stretch>
              <a:fillRect/>
            </a:stretch>
          </a:blipFill>
        </p:grpSpPr>
        <p:sp>
          <p:nvSpPr>
            <p:cNvPr id="8" name="TextBox 7">
              <a:extLst>
                <a:ext uri="{FF2B5EF4-FFF2-40B4-BE49-F238E27FC236}">
                  <a16:creationId xmlns:a16="http://schemas.microsoft.com/office/drawing/2014/main" id="{0CE73E4D-8ABA-4444-9E6B-057FEEBA1CBE}"/>
                </a:ext>
              </a:extLst>
            </p:cNvPr>
            <p:cNvSpPr txBox="1"/>
            <p:nvPr/>
          </p:nvSpPr>
          <p:spPr>
            <a:xfrm>
              <a:off x="729205" y="1261641"/>
              <a:ext cx="46299" cy="45719"/>
            </a:xfrm>
            <a:prstGeom prst="rect">
              <a:avLst/>
            </a:prstGeom>
            <a:grpFill/>
          </p:spPr>
          <p:txBody>
            <a:bodyPr wrap="square" rtlCol="0">
              <a:spAutoFit/>
            </a:bodyPr>
            <a:lstStyle/>
            <a:p>
              <a:endParaRPr lang="vi-VN" dirty="0"/>
            </a:p>
          </p:txBody>
        </p:sp>
        <p:sp>
          <p:nvSpPr>
            <p:cNvPr id="9" name="Cloud 8">
              <a:extLst>
                <a:ext uri="{FF2B5EF4-FFF2-40B4-BE49-F238E27FC236}">
                  <a16:creationId xmlns:a16="http://schemas.microsoft.com/office/drawing/2014/main" id="{54654D32-F4C5-4B34-86C0-0B99C41FCCA3}"/>
                </a:ext>
              </a:extLst>
            </p:cNvPr>
            <p:cNvSpPr/>
            <p:nvPr/>
          </p:nvSpPr>
          <p:spPr>
            <a:xfrm>
              <a:off x="1116957" y="1655179"/>
              <a:ext cx="1828800" cy="1146473"/>
            </a:xfrm>
            <a:prstGeom prst="clou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Cloud 14">
              <a:extLst>
                <a:ext uri="{FF2B5EF4-FFF2-40B4-BE49-F238E27FC236}">
                  <a16:creationId xmlns:a16="http://schemas.microsoft.com/office/drawing/2014/main" id="{C627E217-AF64-457F-837F-2454667F9A5C}"/>
                </a:ext>
              </a:extLst>
            </p:cNvPr>
            <p:cNvSpPr/>
            <p:nvPr/>
          </p:nvSpPr>
          <p:spPr>
            <a:xfrm>
              <a:off x="410901" y="2017423"/>
              <a:ext cx="1828800" cy="1146473"/>
            </a:xfrm>
            <a:prstGeom prst="clou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Cloud 16">
              <a:extLst>
                <a:ext uri="{FF2B5EF4-FFF2-40B4-BE49-F238E27FC236}">
                  <a16:creationId xmlns:a16="http://schemas.microsoft.com/office/drawing/2014/main" id="{D554E6F8-9900-4668-A796-01A973FE72DF}"/>
                </a:ext>
              </a:extLst>
            </p:cNvPr>
            <p:cNvSpPr/>
            <p:nvPr/>
          </p:nvSpPr>
          <p:spPr>
            <a:xfrm>
              <a:off x="775504" y="2409538"/>
              <a:ext cx="1828800" cy="1146473"/>
            </a:xfrm>
            <a:prstGeom prst="clou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Cloud 18">
              <a:extLst>
                <a:ext uri="{FF2B5EF4-FFF2-40B4-BE49-F238E27FC236}">
                  <a16:creationId xmlns:a16="http://schemas.microsoft.com/office/drawing/2014/main" id="{16EB6DB7-748C-4917-BEA4-E8C0DAFE44C5}"/>
                </a:ext>
              </a:extLst>
            </p:cNvPr>
            <p:cNvSpPr/>
            <p:nvPr/>
          </p:nvSpPr>
          <p:spPr>
            <a:xfrm>
              <a:off x="2054507" y="1922110"/>
              <a:ext cx="1828800" cy="1146473"/>
            </a:xfrm>
            <a:prstGeom prst="clou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Cloud 20">
              <a:extLst>
                <a:ext uri="{FF2B5EF4-FFF2-40B4-BE49-F238E27FC236}">
                  <a16:creationId xmlns:a16="http://schemas.microsoft.com/office/drawing/2014/main" id="{80709528-F446-48D0-B367-640ED66F8562}"/>
                </a:ext>
              </a:extLst>
            </p:cNvPr>
            <p:cNvSpPr/>
            <p:nvPr/>
          </p:nvSpPr>
          <p:spPr>
            <a:xfrm>
              <a:off x="1621663" y="1339369"/>
              <a:ext cx="1828800" cy="1146473"/>
            </a:xfrm>
            <a:prstGeom prst="clou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Cloud 22">
              <a:extLst>
                <a:ext uri="{FF2B5EF4-FFF2-40B4-BE49-F238E27FC236}">
                  <a16:creationId xmlns:a16="http://schemas.microsoft.com/office/drawing/2014/main" id="{38EE336A-C024-49E6-AEF2-C67E49EB9D5C}"/>
                </a:ext>
              </a:extLst>
            </p:cNvPr>
            <p:cNvSpPr/>
            <p:nvPr/>
          </p:nvSpPr>
          <p:spPr>
            <a:xfrm>
              <a:off x="1339770" y="2590659"/>
              <a:ext cx="1828800" cy="1146473"/>
            </a:xfrm>
            <a:prstGeom prst="clou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Cloud 24">
              <a:extLst>
                <a:ext uri="{FF2B5EF4-FFF2-40B4-BE49-F238E27FC236}">
                  <a16:creationId xmlns:a16="http://schemas.microsoft.com/office/drawing/2014/main" id="{2E7BAF6F-A4E5-4F55-9662-93E6585FFD4C}"/>
                </a:ext>
              </a:extLst>
            </p:cNvPr>
            <p:cNvSpPr/>
            <p:nvPr/>
          </p:nvSpPr>
          <p:spPr>
            <a:xfrm>
              <a:off x="313964" y="2656001"/>
              <a:ext cx="1828800" cy="1146473"/>
            </a:xfrm>
            <a:prstGeom prst="clou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Cloud 26">
              <a:extLst>
                <a:ext uri="{FF2B5EF4-FFF2-40B4-BE49-F238E27FC236}">
                  <a16:creationId xmlns:a16="http://schemas.microsoft.com/office/drawing/2014/main" id="{CD4CF620-3A46-4433-825C-05CAD317E228}"/>
                </a:ext>
              </a:extLst>
            </p:cNvPr>
            <p:cNvSpPr/>
            <p:nvPr/>
          </p:nvSpPr>
          <p:spPr>
            <a:xfrm>
              <a:off x="879678" y="3178052"/>
              <a:ext cx="1828800" cy="1146473"/>
            </a:xfrm>
            <a:prstGeom prst="clou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Cloud 28">
              <a:extLst>
                <a:ext uri="{FF2B5EF4-FFF2-40B4-BE49-F238E27FC236}">
                  <a16:creationId xmlns:a16="http://schemas.microsoft.com/office/drawing/2014/main" id="{AECC37FE-6E27-49BE-B8F1-13DACBDBF5C6}"/>
                </a:ext>
              </a:extLst>
            </p:cNvPr>
            <p:cNvSpPr/>
            <p:nvPr/>
          </p:nvSpPr>
          <p:spPr>
            <a:xfrm>
              <a:off x="1697139" y="3483268"/>
              <a:ext cx="1828800" cy="1146473"/>
            </a:xfrm>
            <a:prstGeom prst="clou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1" name="Cloud 30">
              <a:extLst>
                <a:ext uri="{FF2B5EF4-FFF2-40B4-BE49-F238E27FC236}">
                  <a16:creationId xmlns:a16="http://schemas.microsoft.com/office/drawing/2014/main" id="{E387EEF8-D804-4068-8690-27017764CEAB}"/>
                </a:ext>
              </a:extLst>
            </p:cNvPr>
            <p:cNvSpPr/>
            <p:nvPr/>
          </p:nvSpPr>
          <p:spPr>
            <a:xfrm>
              <a:off x="2058124" y="2685972"/>
              <a:ext cx="1828800" cy="1146473"/>
            </a:xfrm>
            <a:prstGeom prst="clou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3" name="Cloud 32">
              <a:extLst>
                <a:ext uri="{FF2B5EF4-FFF2-40B4-BE49-F238E27FC236}">
                  <a16:creationId xmlns:a16="http://schemas.microsoft.com/office/drawing/2014/main" id="{5A8CDAF8-3A55-460D-8BD4-B7EB25D9E799}"/>
                </a:ext>
              </a:extLst>
            </p:cNvPr>
            <p:cNvSpPr/>
            <p:nvPr/>
          </p:nvSpPr>
          <p:spPr>
            <a:xfrm>
              <a:off x="879678" y="3983595"/>
              <a:ext cx="1828800" cy="1146473"/>
            </a:xfrm>
            <a:prstGeom prst="clou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Cloud 34">
              <a:extLst>
                <a:ext uri="{FF2B5EF4-FFF2-40B4-BE49-F238E27FC236}">
                  <a16:creationId xmlns:a16="http://schemas.microsoft.com/office/drawing/2014/main" id="{05461E6D-FD91-4FA0-A25B-D247581B7ACB}"/>
                </a:ext>
              </a:extLst>
            </p:cNvPr>
            <p:cNvSpPr/>
            <p:nvPr/>
          </p:nvSpPr>
          <p:spPr>
            <a:xfrm>
              <a:off x="1679777" y="4423529"/>
              <a:ext cx="1828800" cy="1146473"/>
            </a:xfrm>
            <a:prstGeom prst="clou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7" name="Cloud 36">
              <a:extLst>
                <a:ext uri="{FF2B5EF4-FFF2-40B4-BE49-F238E27FC236}">
                  <a16:creationId xmlns:a16="http://schemas.microsoft.com/office/drawing/2014/main" id="{3C7E2AF6-0A57-4E8B-B375-E97CC2B33ACB}"/>
                </a:ext>
              </a:extLst>
            </p:cNvPr>
            <p:cNvSpPr/>
            <p:nvPr/>
          </p:nvSpPr>
          <p:spPr>
            <a:xfrm>
              <a:off x="2544744" y="3543661"/>
              <a:ext cx="1828800" cy="1146473"/>
            </a:xfrm>
            <a:prstGeom prst="clou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39" name="TextBox 38">
            <a:extLst>
              <a:ext uri="{FF2B5EF4-FFF2-40B4-BE49-F238E27FC236}">
                <a16:creationId xmlns:a16="http://schemas.microsoft.com/office/drawing/2014/main" id="{530E6DEB-E276-4C4E-A984-6D33621952AE}"/>
              </a:ext>
            </a:extLst>
          </p:cNvPr>
          <p:cNvSpPr txBox="1"/>
          <p:nvPr/>
        </p:nvSpPr>
        <p:spPr>
          <a:xfrm>
            <a:off x="5214938" y="545333"/>
            <a:ext cx="5112290" cy="5262979"/>
          </a:xfrm>
          <a:prstGeom prst="rect">
            <a:avLst/>
          </a:prstGeom>
          <a:noFill/>
        </p:spPr>
        <p:txBody>
          <a:bodyPr wrap="square" rtlCol="0">
            <a:spAutoFit/>
          </a:bodyPr>
          <a:lstStyle/>
          <a:p>
            <a:r>
              <a:rPr lang="vi-VN" sz="1400" b="1" i="0" dirty="0">
                <a:solidFill>
                  <a:srgbClr val="222222"/>
                </a:solidFill>
                <a:effectLst/>
                <a:latin typeface="Open Sans"/>
              </a:rPr>
              <a:t>1. Scrapy Engine</a:t>
            </a:r>
            <a:r>
              <a:rPr lang="vi-VN" sz="1400" dirty="0"/>
              <a:t/>
            </a:r>
            <a:br>
              <a:rPr lang="vi-VN" sz="1400" dirty="0"/>
            </a:br>
            <a:r>
              <a:rPr lang="vi-VN" sz="1400" b="0" i="0" dirty="0">
                <a:solidFill>
                  <a:srgbClr val="222222"/>
                </a:solidFill>
                <a:effectLst/>
                <a:latin typeface="Open Sans"/>
              </a:rPr>
              <a:t>Engine chịu trách nhiệm điều khiển luồng giữa các Component trong hệ thống và </a:t>
            </a:r>
            <a:r>
              <a:rPr lang="vi-VN" sz="1400" b="1" i="1" dirty="0">
                <a:solidFill>
                  <a:srgbClr val="222222"/>
                </a:solidFill>
                <a:effectLst/>
                <a:latin typeface="Open Sans"/>
              </a:rPr>
              <a:t>triggering events when certain actions occur</a:t>
            </a:r>
            <a:r>
              <a:rPr lang="vi-VN" sz="1400" b="0" i="0" dirty="0">
                <a:solidFill>
                  <a:srgbClr val="222222"/>
                </a:solidFill>
                <a:effectLst/>
                <a:latin typeface="Open Sans"/>
              </a:rPr>
              <a:t>.</a:t>
            </a:r>
            <a:r>
              <a:rPr lang="vi-VN" sz="1400" dirty="0"/>
              <a:t/>
            </a:r>
            <a:br>
              <a:rPr lang="vi-VN" sz="1400" dirty="0"/>
            </a:br>
            <a:r>
              <a:rPr lang="vi-VN" sz="1400" b="1" i="0" dirty="0">
                <a:solidFill>
                  <a:srgbClr val="222222"/>
                </a:solidFill>
                <a:effectLst/>
                <a:latin typeface="Open Sans"/>
              </a:rPr>
              <a:t>2. Scheduler</a:t>
            </a:r>
            <a:r>
              <a:rPr lang="vi-VN" sz="1400" dirty="0"/>
              <a:t/>
            </a:r>
            <a:br>
              <a:rPr lang="vi-VN" sz="1400" dirty="0"/>
            </a:br>
            <a:r>
              <a:rPr lang="vi-VN" sz="1400" b="0" i="0" dirty="0">
                <a:solidFill>
                  <a:srgbClr val="222222"/>
                </a:solidFill>
                <a:effectLst/>
                <a:latin typeface="Open Sans"/>
              </a:rPr>
              <a:t>Có nhiệm vụ nhận request từ engine và đưa nó vào một queue để sắp xếp các URL theo một thứ tự Download.</a:t>
            </a:r>
            <a:r>
              <a:rPr lang="vi-VN" sz="1400" dirty="0"/>
              <a:t/>
            </a:r>
            <a:br>
              <a:rPr lang="vi-VN" sz="1400" dirty="0"/>
            </a:br>
            <a:r>
              <a:rPr lang="vi-VN" sz="1400" b="1" i="0" dirty="0">
                <a:solidFill>
                  <a:srgbClr val="222222"/>
                </a:solidFill>
                <a:effectLst/>
                <a:latin typeface="Open Sans"/>
              </a:rPr>
              <a:t>3. Downloader</a:t>
            </a:r>
            <a:r>
              <a:rPr lang="vi-VN" sz="1400" dirty="0"/>
              <a:t/>
            </a:r>
            <a:br>
              <a:rPr lang="vi-VN" sz="1400" dirty="0"/>
            </a:br>
            <a:r>
              <a:rPr lang="vi-VN" sz="1400" b="0" i="0" dirty="0">
                <a:solidFill>
                  <a:srgbClr val="222222"/>
                </a:solidFill>
                <a:effectLst/>
                <a:latin typeface="Open Sans"/>
              </a:rPr>
              <a:t>Có nhiệm vụ tải Source HTML của trang web và gửi nó về cho Engine.</a:t>
            </a:r>
            <a:r>
              <a:rPr lang="vi-VN" sz="1400" dirty="0"/>
              <a:t/>
            </a:r>
            <a:br>
              <a:rPr lang="vi-VN" sz="1400" dirty="0"/>
            </a:br>
            <a:r>
              <a:rPr lang="vi-VN" sz="1400" b="1" i="0" dirty="0">
                <a:solidFill>
                  <a:srgbClr val="222222"/>
                </a:solidFill>
                <a:effectLst/>
                <a:latin typeface="Open Sans"/>
              </a:rPr>
              <a:t>4. Spider</a:t>
            </a:r>
            <a:r>
              <a:rPr lang="vi-VN" sz="1400" dirty="0"/>
              <a:t/>
            </a:r>
            <a:br>
              <a:rPr lang="vi-VN" sz="1400" dirty="0"/>
            </a:br>
            <a:r>
              <a:rPr lang="vi-VN" sz="1400" b="0" i="0" dirty="0">
                <a:solidFill>
                  <a:srgbClr val="222222"/>
                </a:solidFill>
                <a:effectLst/>
                <a:latin typeface="Open Sans"/>
              </a:rPr>
              <a:t>Là một class được viết bởi Developer ,có nhiệm vụ phân tích response và extract các item,khởi tạo lại cái URL mới và nạp lại cho Scheduler qua Engine.</a:t>
            </a:r>
            <a:r>
              <a:rPr lang="vi-VN" sz="1400" dirty="0"/>
              <a:t/>
            </a:r>
            <a:br>
              <a:rPr lang="vi-VN" sz="1400" dirty="0"/>
            </a:br>
            <a:r>
              <a:rPr lang="vi-VN" sz="1400" b="1" i="0" dirty="0">
                <a:solidFill>
                  <a:srgbClr val="222222"/>
                </a:solidFill>
                <a:effectLst/>
                <a:latin typeface="Open Sans"/>
              </a:rPr>
              <a:t>5. Item Pipeline</a:t>
            </a:r>
            <a:r>
              <a:rPr lang="vi-VN" sz="1400" dirty="0"/>
              <a:t/>
            </a:r>
            <a:br>
              <a:rPr lang="vi-VN" sz="1400" dirty="0"/>
            </a:br>
            <a:r>
              <a:rPr lang="vi-VN" sz="1400" b="0" i="0" dirty="0">
                <a:solidFill>
                  <a:srgbClr val="222222"/>
                </a:solidFill>
                <a:effectLst/>
                <a:latin typeface="Open Sans"/>
              </a:rPr>
              <a:t>Có nhiệm vụ xử lí các Item sau khi được extract bằng spider ,sau đó lưu vào cơ sở dũ liệu.</a:t>
            </a:r>
            <a:r>
              <a:rPr lang="vi-VN" sz="1400" dirty="0"/>
              <a:t/>
            </a:r>
            <a:br>
              <a:rPr lang="vi-VN" sz="1400" dirty="0"/>
            </a:br>
            <a:r>
              <a:rPr lang="vi-VN" sz="1400" b="1" i="0" dirty="0">
                <a:solidFill>
                  <a:srgbClr val="222222"/>
                </a:solidFill>
                <a:effectLst/>
                <a:latin typeface="Open Sans"/>
              </a:rPr>
              <a:t>6. Downloader middlewares</a:t>
            </a:r>
            <a:r>
              <a:rPr lang="vi-VN" sz="1400" dirty="0"/>
              <a:t/>
            </a:r>
            <a:br>
              <a:rPr lang="vi-VN" sz="1400" dirty="0"/>
            </a:br>
            <a:r>
              <a:rPr lang="vi-VN" sz="1400" b="0" i="0" dirty="0">
                <a:solidFill>
                  <a:srgbClr val="222222"/>
                </a:solidFill>
                <a:effectLst/>
                <a:latin typeface="Open Sans"/>
              </a:rPr>
              <a:t>Là móc nối giữa Engine và Downloader ,chúng xử lí các request được đẩy từ engine và các response tạo ra từ Downloader.</a:t>
            </a:r>
            <a:r>
              <a:rPr lang="vi-VN" sz="1400" dirty="0"/>
              <a:t/>
            </a:r>
            <a:br>
              <a:rPr lang="vi-VN" sz="1400" dirty="0"/>
            </a:br>
            <a:r>
              <a:rPr lang="vi-VN" sz="1400" b="1" i="0" dirty="0">
                <a:solidFill>
                  <a:srgbClr val="222222"/>
                </a:solidFill>
                <a:effectLst/>
                <a:latin typeface="Open Sans"/>
              </a:rPr>
              <a:t>7. Spider middlewares</a:t>
            </a:r>
            <a:r>
              <a:rPr lang="vi-VN" sz="1400" dirty="0"/>
              <a:t/>
            </a:r>
            <a:br>
              <a:rPr lang="vi-VN" sz="1400" dirty="0"/>
            </a:br>
            <a:r>
              <a:rPr lang="vi-VN" sz="1400" b="0" i="0" dirty="0">
                <a:solidFill>
                  <a:srgbClr val="222222"/>
                </a:solidFill>
                <a:effectLst/>
                <a:latin typeface="Open Sans"/>
              </a:rPr>
              <a:t>Là móc nối giữa Engine và Spider ,chúng có nhiệm vụ xử lí input(response) của Spider và đầu ra ( items và request).</a:t>
            </a:r>
            <a:endParaRPr lang="vi-VN" sz="1400" dirty="0"/>
          </a:p>
        </p:txBody>
      </p:sp>
      <p:sp>
        <p:nvSpPr>
          <p:cNvPr id="40" name="TextBox 39">
            <a:extLst>
              <a:ext uri="{FF2B5EF4-FFF2-40B4-BE49-F238E27FC236}">
                <a16:creationId xmlns:a16="http://schemas.microsoft.com/office/drawing/2014/main" id="{AC88DD45-C2B1-474D-90EB-CA26BCC8D93A}"/>
              </a:ext>
            </a:extLst>
          </p:cNvPr>
          <p:cNvSpPr txBox="1"/>
          <p:nvPr/>
        </p:nvSpPr>
        <p:spPr>
          <a:xfrm>
            <a:off x="6096000" y="176001"/>
            <a:ext cx="3264227" cy="369332"/>
          </a:xfrm>
          <a:prstGeom prst="rect">
            <a:avLst/>
          </a:prstGeom>
          <a:noFill/>
        </p:spPr>
        <p:txBody>
          <a:bodyPr wrap="square" rtlCol="0">
            <a:spAutoFit/>
          </a:bodyPr>
          <a:lstStyle/>
          <a:p>
            <a:r>
              <a:rPr lang="vi-VN" b="1" i="0" dirty="0">
                <a:effectLst/>
                <a:latin typeface="Arial" panose="020B0604020202020204" pitchFamily="34" charset="0"/>
              </a:rPr>
              <a:t>THÀNH PHẦN CỦA SCRAPY</a:t>
            </a:r>
            <a:endParaRPr lang="vi-VN" b="1" dirty="0"/>
          </a:p>
        </p:txBody>
      </p:sp>
      <p:sp>
        <p:nvSpPr>
          <p:cNvPr id="2" name="Slide Number Placeholder 1"/>
          <p:cNvSpPr>
            <a:spLocks noGrp="1"/>
          </p:cNvSpPr>
          <p:nvPr>
            <p:ph type="sldNum" sz="quarter" idx="12"/>
          </p:nvPr>
        </p:nvSpPr>
        <p:spPr/>
        <p:txBody>
          <a:bodyPr/>
          <a:lstStyle/>
          <a:p>
            <a:fld id="{615FEB1F-DCC2-4D91-9B9E-7C9315234324}" type="slidenum">
              <a:rPr lang="vi-VN" smtClean="0"/>
              <a:t>6</a:t>
            </a:fld>
            <a:endParaRPr lang="vi-VN"/>
          </a:p>
        </p:txBody>
      </p:sp>
    </p:spTree>
    <p:extLst>
      <p:ext uri="{BB962C8B-B14F-4D97-AF65-F5344CB8AC3E}">
        <p14:creationId xmlns:p14="http://schemas.microsoft.com/office/powerpoint/2010/main" val="3737160126"/>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A5212-6563-467B-A682-C7FEBDABB3A4}"/>
              </a:ext>
            </a:extLst>
          </p:cNvPr>
          <p:cNvSpPr/>
          <p:nvPr/>
        </p:nvSpPr>
        <p:spPr>
          <a:xfrm>
            <a:off x="0" y="-12697"/>
            <a:ext cx="6196314" cy="6858000"/>
          </a:xfrm>
          <a:prstGeom prst="rect">
            <a:avLst/>
          </a:prstGeom>
          <a:solidFill>
            <a:schemeClr val="accent1">
              <a:lumMod val="20000"/>
              <a:lumOff val="80000"/>
            </a:schemeClr>
          </a:solidFill>
          <a:ln>
            <a:solidFill>
              <a:schemeClr val="accent1">
                <a:lumMod val="20000"/>
                <a:lumOff val="8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vi-VN"/>
          </a:p>
        </p:txBody>
      </p:sp>
      <p:grpSp>
        <p:nvGrpSpPr>
          <p:cNvPr id="25" name="Group 24">
            <a:extLst>
              <a:ext uri="{FF2B5EF4-FFF2-40B4-BE49-F238E27FC236}">
                <a16:creationId xmlns:a16="http://schemas.microsoft.com/office/drawing/2014/main" id="{DD6A997C-47E2-4930-A762-BAC72CE51F8D}"/>
              </a:ext>
            </a:extLst>
          </p:cNvPr>
          <p:cNvGrpSpPr/>
          <p:nvPr/>
        </p:nvGrpSpPr>
        <p:grpSpPr>
          <a:xfrm>
            <a:off x="8129286" y="-12697"/>
            <a:ext cx="4062714" cy="697375"/>
            <a:chOff x="8129286" y="-12697"/>
            <a:chExt cx="4062714" cy="697375"/>
          </a:xfrm>
        </p:grpSpPr>
        <p:sp>
          <p:nvSpPr>
            <p:cNvPr id="5" name="Rectangle 4">
              <a:extLst>
                <a:ext uri="{FF2B5EF4-FFF2-40B4-BE49-F238E27FC236}">
                  <a16:creationId xmlns:a16="http://schemas.microsoft.com/office/drawing/2014/main" id="{11044E31-7F4C-47A6-BEB0-0BBEAF7E78AA}"/>
                </a:ext>
              </a:extLst>
            </p:cNvPr>
            <p:cNvSpPr/>
            <p:nvPr/>
          </p:nvSpPr>
          <p:spPr>
            <a:xfrm>
              <a:off x="8129286" y="0"/>
              <a:ext cx="4062714" cy="551578"/>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t>2. </a:t>
              </a:r>
              <a:r>
                <a:rPr lang="en-US" sz="2000" dirty="0">
                  <a:latin typeface="Arial" panose="020B0604020202020204" pitchFamily="34" charset="0"/>
                </a:rPr>
                <a:t>Crawl Data </a:t>
              </a:r>
              <a:r>
                <a:rPr lang="en-US" sz="2000" dirty="0" err="1">
                  <a:latin typeface="Arial" panose="020B0604020202020204" pitchFamily="34" charset="0"/>
                </a:rPr>
                <a:t>bằng</a:t>
              </a:r>
              <a:r>
                <a:rPr lang="en-US" sz="2000" dirty="0">
                  <a:latin typeface="Arial" panose="020B0604020202020204" pitchFamily="34" charset="0"/>
                </a:rPr>
                <a:t> Scrapy:</a:t>
              </a:r>
              <a:endParaRPr lang="vi-VN" b="1" dirty="0"/>
            </a:p>
            <a:p>
              <a:pPr algn="ctr"/>
              <a:endParaRPr lang="vi-VN" dirty="0">
                <a:solidFill>
                  <a:schemeClr val="bg1"/>
                </a:solidFill>
              </a:endParaRPr>
            </a:p>
          </p:txBody>
        </p:sp>
        <p:sp>
          <p:nvSpPr>
            <p:cNvPr id="7" name="Right Triangle 6">
              <a:extLst>
                <a:ext uri="{FF2B5EF4-FFF2-40B4-BE49-F238E27FC236}">
                  <a16:creationId xmlns:a16="http://schemas.microsoft.com/office/drawing/2014/main" id="{CB86D6AD-3A55-4A76-8908-ECC1E3158835}"/>
                </a:ext>
              </a:extLst>
            </p:cNvPr>
            <p:cNvSpPr/>
            <p:nvPr/>
          </p:nvSpPr>
          <p:spPr>
            <a:xfrm rot="5400000">
              <a:off x="8129286" y="0"/>
              <a:ext cx="697375" cy="671981"/>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sp>
        <p:nvSpPr>
          <p:cNvPr id="12" name="TextBox 11">
            <a:extLst>
              <a:ext uri="{FF2B5EF4-FFF2-40B4-BE49-F238E27FC236}">
                <a16:creationId xmlns:a16="http://schemas.microsoft.com/office/drawing/2014/main" id="{0BDC45A9-6488-461A-9488-BD4F06E703B0}"/>
              </a:ext>
            </a:extLst>
          </p:cNvPr>
          <p:cNvSpPr txBox="1"/>
          <p:nvPr/>
        </p:nvSpPr>
        <p:spPr>
          <a:xfrm>
            <a:off x="231494" y="1373049"/>
            <a:ext cx="6099858" cy="4524315"/>
          </a:xfrm>
          <a:prstGeom prst="rect">
            <a:avLst/>
          </a:prstGeom>
          <a:noFill/>
        </p:spPr>
        <p:txBody>
          <a:bodyPr wrap="square">
            <a:spAutoFit/>
          </a:bodyPr>
          <a:lstStyle/>
          <a:p>
            <a:pPr marL="342900" indent="-342900">
              <a:buAutoNum type="arabicPeriod"/>
            </a:pPr>
            <a:r>
              <a:rPr lang="vi-VN" b="1" dirty="0"/>
              <a:t>Giới thiệu chung:</a:t>
            </a:r>
            <a:endParaRPr lang="vi-VN" b="1" i="1" dirty="0"/>
          </a:p>
          <a:p>
            <a:r>
              <a:rPr lang="vi-VN" dirty="0"/>
              <a:t>Trong folder vieclamnhanh sẽ có:</a:t>
            </a:r>
          </a:p>
          <a:p>
            <a:pPr marL="285750" indent="-285750">
              <a:buFont typeface="Arial" panose="020B0604020202020204" pitchFamily="34" charset="0"/>
              <a:buChar char="•"/>
            </a:pPr>
            <a:r>
              <a:rPr lang="en-US" dirty="0" err="1"/>
              <a:t>scrapy.cfg</a:t>
            </a:r>
            <a:r>
              <a:rPr lang="en-US" dirty="0"/>
              <a:t>: file config project scrapy </a:t>
            </a:r>
            <a:endParaRPr lang="vi-VN" dirty="0"/>
          </a:p>
          <a:p>
            <a:pPr marL="285750" indent="-285750">
              <a:buFont typeface="Arial" panose="020B0604020202020204" pitchFamily="34" charset="0"/>
              <a:buChar char="•"/>
            </a:pPr>
            <a:r>
              <a:rPr lang="vi-VN" dirty="0"/>
              <a:t>settings.py: file chứa settings cho spiders</a:t>
            </a:r>
          </a:p>
          <a:p>
            <a:pPr marL="285750" indent="-285750">
              <a:buFont typeface="Arial" panose="020B0604020202020204" pitchFamily="34" charset="0"/>
              <a:buChar char="•"/>
            </a:pPr>
            <a:r>
              <a:rPr lang="vi-VN" dirty="0"/>
              <a:t>middlewares.py: file chứa spider middlewares, là những framework được hook vào scrapy processing.</a:t>
            </a:r>
          </a:p>
          <a:p>
            <a:pPr marL="285750" indent="-285750">
              <a:buFont typeface="Arial" panose="020B0604020202020204" pitchFamily="34" charset="0"/>
              <a:buChar char="•"/>
            </a:pPr>
            <a:r>
              <a:rPr lang="vi-VN" dirty="0"/>
              <a:t>items.py: file chứa cấu trúc của item mà bạn sẽ tách dữ liệu. Nói đơn giản thì nó là một cái khung, sau khi chúng ta lấy được dữ liệu từ spiders, chúng ta sẽ đặt dữ liệu vào đây và xử lý</a:t>
            </a:r>
          </a:p>
          <a:p>
            <a:pPr marL="285750" indent="-285750">
              <a:buFont typeface="Arial" panose="020B0604020202020204" pitchFamily="34" charset="0"/>
              <a:buChar char="•"/>
            </a:pPr>
            <a:r>
              <a:rPr lang="vi-VN" dirty="0"/>
              <a:t>pipelines.py: sau khi chúng ta đặt dữ liệu vào cho items.py, chúng ta sẽ xử lý ở function process_items trong pipeline. Bạn có thể save vào database, hoặc chỉ trả về item đó</a:t>
            </a:r>
          </a:p>
          <a:p>
            <a:pPr marL="285750" indent="-285750">
              <a:buFont typeface="Arial" panose="020B0604020202020204" pitchFamily="34" charset="0"/>
              <a:buChar char="•"/>
            </a:pPr>
            <a:r>
              <a:rPr lang="vi-VN" dirty="0"/>
              <a:t>folder spiders: là nơi chúng ta tạo file spider để chạy dữ liệu</a:t>
            </a:r>
          </a:p>
        </p:txBody>
      </p:sp>
      <p:pic>
        <p:nvPicPr>
          <p:cNvPr id="3" name="Picture 2">
            <a:extLst>
              <a:ext uri="{FF2B5EF4-FFF2-40B4-BE49-F238E27FC236}">
                <a16:creationId xmlns:a16="http://schemas.microsoft.com/office/drawing/2014/main" id="{A8238AEC-691B-49FE-BE9A-566128CB6F20}"/>
              </a:ext>
            </a:extLst>
          </p:cNvPr>
          <p:cNvPicPr>
            <a:picLocks noChangeAspect="1"/>
          </p:cNvPicPr>
          <p:nvPr/>
        </p:nvPicPr>
        <p:blipFill>
          <a:blip r:embed="rId2"/>
          <a:stretch>
            <a:fillRect/>
          </a:stretch>
        </p:blipFill>
        <p:spPr>
          <a:xfrm>
            <a:off x="6909075" y="1260629"/>
            <a:ext cx="2669931" cy="3405173"/>
          </a:xfrm>
          <a:prstGeom prst="rect">
            <a:avLst/>
          </a:prstGeom>
        </p:spPr>
      </p:pic>
      <p:sp>
        <p:nvSpPr>
          <p:cNvPr id="4" name="TextBox 3">
            <a:extLst>
              <a:ext uri="{FF2B5EF4-FFF2-40B4-BE49-F238E27FC236}">
                <a16:creationId xmlns:a16="http://schemas.microsoft.com/office/drawing/2014/main" id="{2137FCE9-6BF3-4F6F-A333-D2C985631BE9}"/>
              </a:ext>
            </a:extLst>
          </p:cNvPr>
          <p:cNvSpPr txBox="1"/>
          <p:nvPr/>
        </p:nvSpPr>
        <p:spPr>
          <a:xfrm>
            <a:off x="6816709" y="5057087"/>
            <a:ext cx="4557658" cy="369332"/>
          </a:xfrm>
          <a:prstGeom prst="rect">
            <a:avLst/>
          </a:prstGeom>
          <a:noFill/>
        </p:spPr>
        <p:txBody>
          <a:bodyPr wrap="none" rtlCol="0">
            <a:spAutoFit/>
          </a:bodyPr>
          <a:lstStyle/>
          <a:p>
            <a:r>
              <a:rPr lang="vi-VN" dirty="0"/>
              <a:t>Cấu trúc của trang web timviecnhanh.com:</a:t>
            </a:r>
          </a:p>
        </p:txBody>
      </p:sp>
      <p:sp>
        <p:nvSpPr>
          <p:cNvPr id="2" name="Slide Number Placeholder 1"/>
          <p:cNvSpPr>
            <a:spLocks noGrp="1"/>
          </p:cNvSpPr>
          <p:nvPr>
            <p:ph type="sldNum" sz="quarter" idx="12"/>
          </p:nvPr>
        </p:nvSpPr>
        <p:spPr/>
        <p:txBody>
          <a:bodyPr/>
          <a:lstStyle/>
          <a:p>
            <a:fld id="{615FEB1F-DCC2-4D91-9B9E-7C9315234324}" type="slidenum">
              <a:rPr lang="vi-VN" smtClean="0"/>
              <a:t>7</a:t>
            </a:fld>
            <a:endParaRPr lang="vi-VN"/>
          </a:p>
        </p:txBody>
      </p:sp>
    </p:spTree>
    <p:extLst>
      <p:ext uri="{BB962C8B-B14F-4D97-AF65-F5344CB8AC3E}">
        <p14:creationId xmlns:p14="http://schemas.microsoft.com/office/powerpoint/2010/main" val="247746186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06594DD-7E0F-46CC-A002-F12EB132A2CD}"/>
              </a:ext>
            </a:extLst>
          </p:cNvPr>
          <p:cNvSpPr/>
          <p:nvPr/>
        </p:nvSpPr>
        <p:spPr>
          <a:xfrm>
            <a:off x="5995686" y="-12697"/>
            <a:ext cx="6196314" cy="6858000"/>
          </a:xfrm>
          <a:prstGeom prst="rect">
            <a:avLst/>
          </a:prstGeom>
          <a:solidFill>
            <a:schemeClr val="accent1">
              <a:lumMod val="20000"/>
              <a:lumOff val="80000"/>
            </a:schemeClr>
          </a:solidFill>
          <a:ln>
            <a:solidFill>
              <a:schemeClr val="accent1">
                <a:lumMod val="20000"/>
                <a:lumOff val="8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vi-VN" dirty="0"/>
          </a:p>
          <a:p>
            <a:pPr algn="ctr"/>
            <a:r>
              <a:rPr lang="vi-VN" dirty="0">
                <a:highlight>
                  <a:srgbClr val="000000"/>
                </a:highlight>
              </a:rPr>
              <a:t>Các dữ liệu sẽ được lưu về được sau khi Crawl Data</a:t>
            </a:r>
          </a:p>
        </p:txBody>
      </p:sp>
      <p:grpSp>
        <p:nvGrpSpPr>
          <p:cNvPr id="8" name="Group 7">
            <a:extLst>
              <a:ext uri="{FF2B5EF4-FFF2-40B4-BE49-F238E27FC236}">
                <a16:creationId xmlns:a16="http://schemas.microsoft.com/office/drawing/2014/main" id="{79BC7BFC-B696-4753-A1E7-48F9E63BD5BF}"/>
              </a:ext>
            </a:extLst>
          </p:cNvPr>
          <p:cNvGrpSpPr/>
          <p:nvPr/>
        </p:nvGrpSpPr>
        <p:grpSpPr>
          <a:xfrm>
            <a:off x="8129286" y="-12697"/>
            <a:ext cx="4062714" cy="697375"/>
            <a:chOff x="8129286" y="-12697"/>
            <a:chExt cx="4062714" cy="697375"/>
          </a:xfrm>
        </p:grpSpPr>
        <p:sp>
          <p:nvSpPr>
            <p:cNvPr id="9" name="Rectangle 8">
              <a:extLst>
                <a:ext uri="{FF2B5EF4-FFF2-40B4-BE49-F238E27FC236}">
                  <a16:creationId xmlns:a16="http://schemas.microsoft.com/office/drawing/2014/main" id="{9F1670AB-F055-459F-91BA-BF1B9328E9EF}"/>
                </a:ext>
              </a:extLst>
            </p:cNvPr>
            <p:cNvSpPr/>
            <p:nvPr/>
          </p:nvSpPr>
          <p:spPr>
            <a:xfrm>
              <a:off x="8129286" y="0"/>
              <a:ext cx="4062714" cy="551578"/>
            </a:xfrm>
            <a:prstGeom prst="rect">
              <a:avLst/>
            </a:prstGeom>
            <a:ln>
              <a:solidFill>
                <a:schemeClr val="accent1">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t>2. </a:t>
              </a:r>
              <a:r>
                <a:rPr lang="vi-VN" b="0" i="0" dirty="0">
                  <a:effectLst/>
                  <a:latin typeface="Arial" panose="020B0604020202020204" pitchFamily="34" charset="0"/>
                </a:rPr>
                <a:t>Crawl Data bằng Scrapy</a:t>
              </a:r>
              <a:endParaRPr lang="vi-VN" b="1" dirty="0"/>
            </a:p>
            <a:p>
              <a:pPr algn="ctr"/>
              <a:endParaRPr lang="vi-VN" dirty="0">
                <a:solidFill>
                  <a:schemeClr val="bg1"/>
                </a:solidFill>
              </a:endParaRPr>
            </a:p>
          </p:txBody>
        </p:sp>
        <p:sp>
          <p:nvSpPr>
            <p:cNvPr id="10" name="Right Triangle 9">
              <a:extLst>
                <a:ext uri="{FF2B5EF4-FFF2-40B4-BE49-F238E27FC236}">
                  <a16:creationId xmlns:a16="http://schemas.microsoft.com/office/drawing/2014/main" id="{BB8980D3-5E77-439C-8613-BCA6FD96ED6A}"/>
                </a:ext>
              </a:extLst>
            </p:cNvPr>
            <p:cNvSpPr/>
            <p:nvPr/>
          </p:nvSpPr>
          <p:spPr>
            <a:xfrm rot="5400000">
              <a:off x="8129286" y="0"/>
              <a:ext cx="697375" cy="671981"/>
            </a:xfrm>
            <a:prstGeom prst="rtTriangl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sp>
        <p:nvSpPr>
          <p:cNvPr id="2" name="TextBox 1">
            <a:extLst>
              <a:ext uri="{FF2B5EF4-FFF2-40B4-BE49-F238E27FC236}">
                <a16:creationId xmlns:a16="http://schemas.microsoft.com/office/drawing/2014/main" id="{E9184ED3-BF1D-45C0-90A3-F22AFC4FBBA0}"/>
              </a:ext>
            </a:extLst>
          </p:cNvPr>
          <p:cNvSpPr txBox="1"/>
          <p:nvPr/>
        </p:nvSpPr>
        <p:spPr>
          <a:xfrm>
            <a:off x="284085" y="967666"/>
            <a:ext cx="4927107" cy="4247317"/>
          </a:xfrm>
          <a:prstGeom prst="rect">
            <a:avLst/>
          </a:prstGeom>
          <a:noFill/>
        </p:spPr>
        <p:txBody>
          <a:bodyPr wrap="square" rtlCol="0">
            <a:spAutoFit/>
          </a:bodyPr>
          <a:lstStyle/>
          <a:p>
            <a:r>
              <a:rPr lang="vi-VN" dirty="0"/>
              <a:t>Ta sẽ lấy về những thông tin cơ bản như tên công việc, mô tả kèm theo, lương và vị trí nơi</a:t>
            </a:r>
          </a:p>
          <a:p>
            <a:r>
              <a:rPr lang="vi-VN" dirty="0"/>
              <a:t>làm việc.</a:t>
            </a:r>
          </a:p>
          <a:p>
            <a:endParaRPr lang="vi-VN" dirty="0"/>
          </a:p>
          <a:p>
            <a:endParaRPr lang="vi-VN" dirty="0"/>
          </a:p>
          <a:p>
            <a:endParaRPr lang="vi-VN" dirty="0"/>
          </a:p>
          <a:p>
            <a:endParaRPr lang="vi-VN" dirty="0"/>
          </a:p>
          <a:p>
            <a:r>
              <a:rPr lang="vi-VN" dirty="0"/>
              <a:t>Ví dụ:</a:t>
            </a:r>
          </a:p>
          <a:p>
            <a:pPr marL="285750" indent="-285750">
              <a:buFont typeface="Arial" panose="020B0604020202020204" pitchFamily="34" charset="0"/>
              <a:buChar char="•"/>
            </a:pPr>
            <a:r>
              <a:rPr lang="vi-VN" dirty="0"/>
              <a:t>Tên công việc (jb_name): Trưởng Nhóm Bán Hàng Qua Điện Thoại (Telesales) </a:t>
            </a:r>
          </a:p>
          <a:p>
            <a:pPr marL="285750" indent="-285750">
              <a:buFont typeface="Arial" panose="020B0604020202020204" pitchFamily="34" charset="0"/>
              <a:buChar char="•"/>
            </a:pPr>
            <a:r>
              <a:rPr lang="vi-VN" dirty="0"/>
              <a:t>Mô tả (jb_des): NGÂN HÀNG THƯƠNG MẠI CỔ PHẦN PHƯƠNG ĐÔNG – OCB </a:t>
            </a:r>
          </a:p>
          <a:p>
            <a:pPr marL="285750" indent="-285750">
              <a:buFont typeface="Arial" panose="020B0604020202020204" pitchFamily="34" charset="0"/>
              <a:buChar char="•"/>
            </a:pPr>
            <a:r>
              <a:rPr lang="vi-VN" dirty="0"/>
              <a:t>Lương (jb_salary): 15-20 triệu </a:t>
            </a:r>
          </a:p>
          <a:p>
            <a:pPr marL="285750" indent="-285750">
              <a:buFont typeface="Arial" panose="020B0604020202020204" pitchFamily="34" charset="0"/>
              <a:buChar char="•"/>
            </a:pPr>
            <a:r>
              <a:rPr lang="vi-VN" dirty="0"/>
              <a:t>Vị trí (jb_location): Hồ Chí minh</a:t>
            </a:r>
          </a:p>
          <a:p>
            <a:endParaRPr lang="vi-VN" dirty="0"/>
          </a:p>
        </p:txBody>
      </p:sp>
      <p:pic>
        <p:nvPicPr>
          <p:cNvPr id="4" name="Picture 3">
            <a:extLst>
              <a:ext uri="{FF2B5EF4-FFF2-40B4-BE49-F238E27FC236}">
                <a16:creationId xmlns:a16="http://schemas.microsoft.com/office/drawing/2014/main" id="{6335FA7F-37F8-4120-888B-5672E225FABB}"/>
              </a:ext>
            </a:extLst>
          </p:cNvPr>
          <p:cNvPicPr>
            <a:picLocks noChangeAspect="1"/>
          </p:cNvPicPr>
          <p:nvPr/>
        </p:nvPicPr>
        <p:blipFill>
          <a:blip r:embed="rId2"/>
          <a:stretch>
            <a:fillRect/>
          </a:stretch>
        </p:blipFill>
        <p:spPr>
          <a:xfrm>
            <a:off x="139426" y="1856069"/>
            <a:ext cx="5464013" cy="983065"/>
          </a:xfrm>
          <a:prstGeom prst="rect">
            <a:avLst/>
          </a:prstGeom>
        </p:spPr>
      </p:pic>
      <p:pic>
        <p:nvPicPr>
          <p:cNvPr id="11" name="Picture 10">
            <a:extLst>
              <a:ext uri="{FF2B5EF4-FFF2-40B4-BE49-F238E27FC236}">
                <a16:creationId xmlns:a16="http://schemas.microsoft.com/office/drawing/2014/main" id="{C0154FF7-36AB-49B0-8396-CBA15485F20B}"/>
              </a:ext>
            </a:extLst>
          </p:cNvPr>
          <p:cNvPicPr>
            <a:picLocks noChangeAspect="1"/>
          </p:cNvPicPr>
          <p:nvPr/>
        </p:nvPicPr>
        <p:blipFill>
          <a:blip r:embed="rId3"/>
          <a:stretch>
            <a:fillRect/>
          </a:stretch>
        </p:blipFill>
        <p:spPr>
          <a:xfrm>
            <a:off x="6129406" y="1368346"/>
            <a:ext cx="5928874" cy="1958510"/>
          </a:xfrm>
          <a:prstGeom prst="rect">
            <a:avLst/>
          </a:prstGeom>
        </p:spPr>
      </p:pic>
      <p:sp>
        <p:nvSpPr>
          <p:cNvPr id="3" name="Slide Number Placeholder 2"/>
          <p:cNvSpPr>
            <a:spLocks noGrp="1"/>
          </p:cNvSpPr>
          <p:nvPr>
            <p:ph type="sldNum" sz="quarter" idx="12"/>
          </p:nvPr>
        </p:nvSpPr>
        <p:spPr/>
        <p:txBody>
          <a:bodyPr/>
          <a:lstStyle/>
          <a:p>
            <a:fld id="{615FEB1F-DCC2-4D91-9B9E-7C9315234324}" type="slidenum">
              <a:rPr lang="vi-VN" smtClean="0"/>
              <a:t>8</a:t>
            </a:fld>
            <a:endParaRPr lang="vi-VN"/>
          </a:p>
        </p:txBody>
      </p:sp>
    </p:spTree>
    <p:extLst>
      <p:ext uri="{BB962C8B-B14F-4D97-AF65-F5344CB8AC3E}">
        <p14:creationId xmlns:p14="http://schemas.microsoft.com/office/powerpoint/2010/main" val="1885486617"/>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3A0106-6077-4C66-B4B9-055E04536198}"/>
              </a:ext>
            </a:extLst>
          </p:cNvPr>
          <p:cNvSpPr/>
          <p:nvPr/>
        </p:nvSpPr>
        <p:spPr>
          <a:xfrm>
            <a:off x="0" y="-12697"/>
            <a:ext cx="5995687" cy="6858000"/>
          </a:xfrm>
          <a:prstGeom prst="rect">
            <a:avLst/>
          </a:prstGeom>
          <a:solidFill>
            <a:schemeClr val="accent1">
              <a:lumMod val="20000"/>
              <a:lumOff val="80000"/>
            </a:schemeClr>
          </a:solidFill>
          <a:ln>
            <a:solidFill>
              <a:schemeClr val="accent1">
                <a:lumMod val="20000"/>
                <a:lumOff val="8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vi-VN"/>
          </a:p>
        </p:txBody>
      </p:sp>
      <p:grpSp>
        <p:nvGrpSpPr>
          <p:cNvPr id="5" name="Group 4">
            <a:extLst>
              <a:ext uri="{FF2B5EF4-FFF2-40B4-BE49-F238E27FC236}">
                <a16:creationId xmlns:a16="http://schemas.microsoft.com/office/drawing/2014/main" id="{BD68E17C-EE20-4E13-9CC6-EBFFA9699A01}"/>
              </a:ext>
            </a:extLst>
          </p:cNvPr>
          <p:cNvGrpSpPr/>
          <p:nvPr/>
        </p:nvGrpSpPr>
        <p:grpSpPr>
          <a:xfrm>
            <a:off x="8129286" y="-12697"/>
            <a:ext cx="4062714" cy="697375"/>
            <a:chOff x="8129286" y="-12697"/>
            <a:chExt cx="4062714" cy="697375"/>
          </a:xfrm>
        </p:grpSpPr>
        <p:sp>
          <p:nvSpPr>
            <p:cNvPr id="6" name="Rectangle 5">
              <a:extLst>
                <a:ext uri="{FF2B5EF4-FFF2-40B4-BE49-F238E27FC236}">
                  <a16:creationId xmlns:a16="http://schemas.microsoft.com/office/drawing/2014/main" id="{8A4198CA-A6B3-4C0E-A01A-12C93DF67701}"/>
                </a:ext>
              </a:extLst>
            </p:cNvPr>
            <p:cNvSpPr/>
            <p:nvPr/>
          </p:nvSpPr>
          <p:spPr>
            <a:xfrm>
              <a:off x="8129286" y="0"/>
              <a:ext cx="4062714" cy="551578"/>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t>3. </a:t>
              </a:r>
              <a:r>
                <a:rPr lang="vi-VN" b="0" i="0" dirty="0">
                  <a:effectLst/>
                  <a:latin typeface="Arial" panose="020B0604020202020204" pitchFamily="34" charset="0"/>
                </a:rPr>
                <a:t>Xây dựng cơ sở dữ liệu: </a:t>
              </a:r>
              <a:endParaRPr lang="vi-VN" b="1" dirty="0"/>
            </a:p>
            <a:p>
              <a:pPr algn="ctr"/>
              <a:endParaRPr lang="vi-VN" dirty="0">
                <a:solidFill>
                  <a:schemeClr val="bg1"/>
                </a:solidFill>
              </a:endParaRPr>
            </a:p>
          </p:txBody>
        </p:sp>
        <p:sp>
          <p:nvSpPr>
            <p:cNvPr id="7" name="Right Triangle 6">
              <a:extLst>
                <a:ext uri="{FF2B5EF4-FFF2-40B4-BE49-F238E27FC236}">
                  <a16:creationId xmlns:a16="http://schemas.microsoft.com/office/drawing/2014/main" id="{A40A58BB-08F6-4047-ACB2-995509E7F85C}"/>
                </a:ext>
              </a:extLst>
            </p:cNvPr>
            <p:cNvSpPr/>
            <p:nvPr/>
          </p:nvSpPr>
          <p:spPr>
            <a:xfrm rot="5400000">
              <a:off x="8129286" y="0"/>
              <a:ext cx="697375" cy="671981"/>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grpSp>
      <p:sp>
        <p:nvSpPr>
          <p:cNvPr id="8" name="TextBox 7">
            <a:extLst>
              <a:ext uri="{FF2B5EF4-FFF2-40B4-BE49-F238E27FC236}">
                <a16:creationId xmlns:a16="http://schemas.microsoft.com/office/drawing/2014/main" id="{C24E28CE-0D27-4A9E-B8D9-CF569C5B1324}"/>
              </a:ext>
            </a:extLst>
          </p:cNvPr>
          <p:cNvSpPr txBox="1"/>
          <p:nvPr/>
        </p:nvSpPr>
        <p:spPr>
          <a:xfrm>
            <a:off x="231494" y="1143890"/>
            <a:ext cx="5574502" cy="3693319"/>
          </a:xfrm>
          <a:prstGeom prst="rect">
            <a:avLst/>
          </a:prstGeom>
          <a:noFill/>
        </p:spPr>
        <p:txBody>
          <a:bodyPr wrap="square" rtlCol="0">
            <a:spAutoFit/>
          </a:bodyPr>
          <a:lstStyle/>
          <a:p>
            <a:pPr marL="342900" indent="-342900">
              <a:buAutoNum type="arabicPeriod"/>
            </a:pPr>
            <a:r>
              <a:rPr lang="vi-VN" b="1" dirty="0"/>
              <a:t>Giới thiệu chung:</a:t>
            </a:r>
          </a:p>
          <a:p>
            <a:r>
              <a:rPr lang="vi-VN" dirty="0"/>
              <a:t>Với những dữ liệu đã crawl được từ các trang web (10000 items/web) ta tiến hành xây dựng cơ sở dữ liệu hoàn chỉnh nhằm phục vụ việc cho việc lập trình web.</a:t>
            </a:r>
          </a:p>
          <a:p>
            <a:r>
              <a:rPr lang="vi-VN" b="1" dirty="0"/>
              <a:t>2 . Database :</a:t>
            </a:r>
          </a:p>
          <a:p>
            <a:r>
              <a:rPr lang="vi-VN" dirty="0"/>
              <a:t>Ta tạo 1 database tên là scrapy chứa các table chứa dữ liệu crawl được. Table có các thuộc tính</a:t>
            </a:r>
            <a:endParaRPr lang="vi-VN" b="1" dirty="0"/>
          </a:p>
          <a:p>
            <a:pPr marL="285750" indent="-285750">
              <a:buFont typeface="Arial" panose="020B0604020202020204" pitchFamily="34" charset="0"/>
              <a:buChar char="•"/>
            </a:pPr>
            <a:r>
              <a:rPr lang="vi-VN" dirty="0"/>
              <a:t>ID là khóa chính chứa mã việc làm của trang web. </a:t>
            </a:r>
          </a:p>
          <a:p>
            <a:pPr marL="285750" indent="-285750">
              <a:buFont typeface="Arial" panose="020B0604020202020204" pitchFamily="34" charset="0"/>
              <a:buChar char="•"/>
            </a:pPr>
            <a:r>
              <a:rPr lang="vi-VN" dirty="0"/>
              <a:t>NAME là tên việc làm. </a:t>
            </a:r>
          </a:p>
          <a:p>
            <a:pPr marL="285750" indent="-285750">
              <a:buFont typeface="Arial" panose="020B0604020202020204" pitchFamily="34" charset="0"/>
              <a:buChar char="•"/>
            </a:pPr>
            <a:r>
              <a:rPr lang="vi-VN" dirty="0"/>
              <a:t>COMPANY là tên công ty tuyển dụng. </a:t>
            </a:r>
          </a:p>
          <a:p>
            <a:pPr marL="285750" indent="-285750">
              <a:buFont typeface="Arial" panose="020B0604020202020204" pitchFamily="34" charset="0"/>
              <a:buChar char="•"/>
            </a:pPr>
            <a:r>
              <a:rPr lang="vi-VN" dirty="0"/>
              <a:t>SALARY là mô tả về lương. </a:t>
            </a:r>
          </a:p>
          <a:p>
            <a:pPr marL="285750" indent="-285750">
              <a:buFont typeface="Arial" panose="020B0604020202020204" pitchFamily="34" charset="0"/>
              <a:buChar char="•"/>
            </a:pPr>
            <a:r>
              <a:rPr lang="vi-VN" dirty="0"/>
              <a:t>LOCATION là địa điểm làm việc.</a:t>
            </a:r>
            <a:endParaRPr lang="vi-VN" b="1" dirty="0"/>
          </a:p>
        </p:txBody>
      </p:sp>
      <p:pic>
        <p:nvPicPr>
          <p:cNvPr id="3" name="Picture 2">
            <a:extLst>
              <a:ext uri="{FF2B5EF4-FFF2-40B4-BE49-F238E27FC236}">
                <a16:creationId xmlns:a16="http://schemas.microsoft.com/office/drawing/2014/main" id="{89C2647D-91BD-4787-8DCA-0460F84BE2F8}"/>
              </a:ext>
            </a:extLst>
          </p:cNvPr>
          <p:cNvPicPr>
            <a:picLocks noChangeAspect="1"/>
          </p:cNvPicPr>
          <p:nvPr/>
        </p:nvPicPr>
        <p:blipFill>
          <a:blip r:embed="rId2"/>
          <a:stretch>
            <a:fillRect/>
          </a:stretch>
        </p:blipFill>
        <p:spPr>
          <a:xfrm>
            <a:off x="5995687" y="1883263"/>
            <a:ext cx="6096528" cy="1386960"/>
          </a:xfrm>
          <a:prstGeom prst="rect">
            <a:avLst/>
          </a:prstGeom>
        </p:spPr>
      </p:pic>
      <p:sp>
        <p:nvSpPr>
          <p:cNvPr id="9" name="TextBox 8">
            <a:extLst>
              <a:ext uri="{FF2B5EF4-FFF2-40B4-BE49-F238E27FC236}">
                <a16:creationId xmlns:a16="http://schemas.microsoft.com/office/drawing/2014/main" id="{7A49164A-6272-45EC-84A0-179AF341E2E5}"/>
              </a:ext>
            </a:extLst>
          </p:cNvPr>
          <p:cNvSpPr txBox="1"/>
          <p:nvPr/>
        </p:nvSpPr>
        <p:spPr>
          <a:xfrm>
            <a:off x="7590407" y="3429000"/>
            <a:ext cx="3103607" cy="369332"/>
          </a:xfrm>
          <a:prstGeom prst="rect">
            <a:avLst/>
          </a:prstGeom>
          <a:noFill/>
        </p:spPr>
        <p:txBody>
          <a:bodyPr wrap="none" rtlCol="0">
            <a:spAutoFit/>
          </a:bodyPr>
          <a:lstStyle/>
          <a:p>
            <a:pPr algn="ctr"/>
            <a:r>
              <a:rPr lang="en-US" dirty="0" err="1"/>
              <a:t>Dữ</a:t>
            </a:r>
            <a:r>
              <a:rPr lang="en-US" dirty="0"/>
              <a:t> </a:t>
            </a:r>
            <a:r>
              <a:rPr lang="en-US" dirty="0" err="1"/>
              <a:t>liệu</a:t>
            </a:r>
            <a:r>
              <a:rPr lang="en-US" dirty="0"/>
              <a:t> </a:t>
            </a:r>
            <a:r>
              <a:rPr lang="en-US" dirty="0" err="1"/>
              <a:t>của</a:t>
            </a:r>
            <a:r>
              <a:rPr lang="en-US" dirty="0"/>
              <a:t> table </a:t>
            </a:r>
            <a:r>
              <a:rPr lang="en-US" dirty="0" err="1"/>
              <a:t>trong</a:t>
            </a:r>
            <a:r>
              <a:rPr lang="en-US" dirty="0"/>
              <a:t> MySQL.</a:t>
            </a:r>
            <a:endParaRPr lang="vi-VN" dirty="0"/>
          </a:p>
        </p:txBody>
      </p:sp>
      <p:sp>
        <p:nvSpPr>
          <p:cNvPr id="2" name="Slide Number Placeholder 1"/>
          <p:cNvSpPr>
            <a:spLocks noGrp="1"/>
          </p:cNvSpPr>
          <p:nvPr>
            <p:ph type="sldNum" sz="quarter" idx="12"/>
          </p:nvPr>
        </p:nvSpPr>
        <p:spPr/>
        <p:txBody>
          <a:bodyPr/>
          <a:lstStyle/>
          <a:p>
            <a:fld id="{615FEB1F-DCC2-4D91-9B9E-7C9315234324}" type="slidenum">
              <a:rPr lang="vi-VN" smtClean="0"/>
              <a:t>9</a:t>
            </a:fld>
            <a:endParaRPr lang="vi-VN"/>
          </a:p>
        </p:txBody>
      </p:sp>
    </p:spTree>
    <p:extLst>
      <p:ext uri="{BB962C8B-B14F-4D97-AF65-F5344CB8AC3E}">
        <p14:creationId xmlns:p14="http://schemas.microsoft.com/office/powerpoint/2010/main" val="256251998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666</TotalTime>
  <Words>709</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Goudy Stout</vt:lpstr>
      <vt:lpstr>Open Sans</vt:lpstr>
      <vt:lpstr>Arial</vt:lpstr>
      <vt:lpstr>Arial Black</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Hữu Thắng</dc:creator>
  <cp:lastModifiedBy>PC</cp:lastModifiedBy>
  <cp:revision>6</cp:revision>
  <dcterms:created xsi:type="dcterms:W3CDTF">2020-11-15T10:12:40Z</dcterms:created>
  <dcterms:modified xsi:type="dcterms:W3CDTF">2021-01-04T15:08:02Z</dcterms:modified>
</cp:coreProperties>
</file>