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61" r:id="rId5"/>
    <p:sldId id="262" r:id="rId6"/>
    <p:sldId id="265" r:id="rId7"/>
    <p:sldId id="264" r:id="rId8"/>
    <p:sldId id="268" r:id="rId9"/>
    <p:sldId id="269" r:id="rId10"/>
    <p:sldId id="270" r:id="rId11"/>
    <p:sldId id="271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85055" y="1939635"/>
            <a:ext cx="362791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800" dirty="0">
                <a:latin typeface="Agency FB" panose="020B0503020202020204" pitchFamily="34" charset="0"/>
              </a:rPr>
              <a:t>E-Monitor</a:t>
            </a:r>
            <a:endParaRPr lang="zh-TW" altLang="en-US" sz="8800" dirty="0">
              <a:latin typeface="Agency FB" panose="020B0503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85055" y="3386185"/>
            <a:ext cx="4552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tx2">
                    <a:lumMod val="75000"/>
                  </a:schemeClr>
                </a:solidFill>
                <a:latin typeface="Agency FB" panose="020B0503020202020204" pitchFamily="34" charset="0"/>
              </a:rPr>
              <a:t>Smart controlling of electric appliance</a:t>
            </a:r>
            <a:endParaRPr lang="zh-TW" altLang="en-US" sz="2800" dirty="0">
              <a:solidFill>
                <a:schemeClr val="tx2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005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10339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Agency FB" panose="020B0503020202020204" pitchFamily="34" charset="0"/>
              </a:rPr>
              <a:t>     when a monitored washing machine finish washing, a alarm will remind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1412" y="744327"/>
            <a:ext cx="54072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600" dirty="0"/>
              <a:t>Design Concept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389085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scontent-tpe1-1.xx.fbcdn.net/v/t34.0-12/16976782_1432580636776814_104903012_n.png?oh=8c91d0a1d70e33695580c275fa8b7b76&amp;oe=58B48C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731" y="1850518"/>
            <a:ext cx="2579182" cy="458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41412" y="744327"/>
            <a:ext cx="54072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600" dirty="0"/>
              <a:t>Design Concept</a:t>
            </a:r>
            <a:endParaRPr lang="zh-TW" altLang="en-US" sz="6600" dirty="0"/>
          </a:p>
        </p:txBody>
      </p:sp>
      <p:sp>
        <p:nvSpPr>
          <p:cNvPr id="3" name="橢圓 2"/>
          <p:cNvSpPr/>
          <p:nvPr/>
        </p:nvSpPr>
        <p:spPr>
          <a:xfrm>
            <a:off x="4956313" y="3193774"/>
            <a:ext cx="1232452" cy="3313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4943061" y="4267200"/>
            <a:ext cx="1245704" cy="3710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右 5"/>
          <p:cNvSpPr/>
          <p:nvPr/>
        </p:nvSpPr>
        <p:spPr>
          <a:xfrm rot="20696462">
            <a:off x="3526564" y="3399182"/>
            <a:ext cx="1152940" cy="25179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右 9"/>
          <p:cNvSpPr/>
          <p:nvPr/>
        </p:nvSpPr>
        <p:spPr>
          <a:xfrm rot="737141">
            <a:off x="3527239" y="4134167"/>
            <a:ext cx="1152940" cy="25179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449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scontent-tpe1-1.xx.fbcdn.net/v/t35.0-12/16991009_1520406704678652_504376522_o.jpg?oh=71c9c75922eb546a6cc9af2b7c53c4f2&amp;oe=58B55D0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237" y="1967082"/>
            <a:ext cx="7665525" cy="431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41412" y="744327"/>
            <a:ext cx="26876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600" dirty="0"/>
              <a:t>Product</a:t>
            </a:r>
            <a:endParaRPr lang="zh-TW" altLang="en-US" sz="6600" dirty="0"/>
          </a:p>
        </p:txBody>
      </p:sp>
      <p:pic>
        <p:nvPicPr>
          <p:cNvPr id="1026" name="Picture 2" descr="https://scontent-tpe1-1.xx.fbcdn.net/v/t34.0-12/17005932_1520406711345318_665625665_n.jpg?oh=4010cdf337621574b88f29fcf0211788&amp;oe=58B555A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940071" y="290249"/>
            <a:ext cx="4311857" cy="766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https://scontent-tpe1-1.xx.fbcdn.net/v/t35.0-12/16991009_1520406704678652_504376522_o.jpg?oh=71c9c75922eb546a6cc9af2b7c53c4f2&amp;oe=58B55D0C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" name="AutoShape 6" descr="https://scontent-tpe1-1.xx.fbcdn.net/v/t35.0-12/16991009_1520406704678652_504376522_o.jpg?oh=71c9c75922eb546a6cc9af2b7c53c4f2&amp;oe=58B55D0C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" name="AutoShape 8" descr="https://scontent-tpe1-1.xx.fbcdn.net/v/t35.0-12/16991009_1520406704678652_504376522_o.jpg?oh=71c9c75922eb546a6cc9af2b7c53c4f2&amp;oe=58B55D0C"/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076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Agency FB" panose="020B0503020202020204" pitchFamily="34" charset="0"/>
              </a:rPr>
              <a:t>        In our dormitory, there are dozens of people need to do the laundry, however, we only have two washing machine.</a:t>
            </a:r>
          </a:p>
          <a:p>
            <a:endParaRPr lang="en-US" altLang="zh-TW" sz="3200" dirty="0">
              <a:latin typeface="Agency FB" panose="020B0503020202020204" pitchFamily="34" charset="0"/>
            </a:endParaRPr>
          </a:p>
          <a:p>
            <a:r>
              <a:rPr lang="en-US" altLang="zh-TW" sz="3200" dirty="0">
                <a:latin typeface="Agency FB" panose="020B0503020202020204" pitchFamily="34" charset="0"/>
              </a:rPr>
              <a:t>        We need a smarter way to decrease wasted time including waiting and unnecessary walking.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1412" y="744327"/>
            <a:ext cx="305083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600" dirty="0">
                <a:latin typeface="Agency FB" panose="020B0503020202020204" pitchFamily="34" charset="0"/>
              </a:rPr>
              <a:t>Inspiration</a:t>
            </a:r>
            <a:endParaRPr lang="zh-TW" altLang="en-US" sz="66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295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1412" y="744327"/>
            <a:ext cx="305083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600" dirty="0">
                <a:latin typeface="Agency FB" panose="020B0503020202020204" pitchFamily="34" charset="0"/>
              </a:rPr>
              <a:t>Inspiration</a:t>
            </a:r>
            <a:endParaRPr lang="zh-TW" altLang="en-US" sz="6600" dirty="0">
              <a:latin typeface="Agency FB" panose="020B0503020202020204" pitchFamily="34" charset="0"/>
            </a:endParaRPr>
          </a:p>
        </p:txBody>
      </p:sp>
      <p:pic>
        <p:nvPicPr>
          <p:cNvPr id="9" name="Picture 2" descr="「投幣式洗衣機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122" y="2092602"/>
            <a:ext cx="24257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「手機App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917" y="2428047"/>
            <a:ext cx="3851413" cy="2567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字方塊 10"/>
          <p:cNvSpPr txBox="1"/>
          <p:nvPr/>
        </p:nvSpPr>
        <p:spPr>
          <a:xfrm>
            <a:off x="4943613" y="3162991"/>
            <a:ext cx="542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+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93196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1412" y="744327"/>
            <a:ext cx="54072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600" dirty="0"/>
              <a:t>Design Concept</a:t>
            </a:r>
            <a:endParaRPr lang="zh-TW" altLang="en-US" sz="6600" dirty="0"/>
          </a:p>
        </p:txBody>
      </p:sp>
      <p:pic>
        <p:nvPicPr>
          <p:cNvPr id="5" name="Picture 2" descr="「linkit7688」的圖片搜尋結果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3979864"/>
            <a:ext cx="2912432" cy="157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形 5" descr="箭號: 順時針曲線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4035184">
            <a:off x="3362822" y="2706722"/>
            <a:ext cx="914400" cy="914400"/>
          </a:xfrm>
          <a:prstGeom prst="rect">
            <a:avLst/>
          </a:prstGeom>
        </p:spPr>
      </p:pic>
      <p:pic>
        <p:nvPicPr>
          <p:cNvPr id="7" name="圖形 6" descr="箭號: 順時針曲線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9174683">
            <a:off x="7708788" y="2689902"/>
            <a:ext cx="914400" cy="914400"/>
          </a:xfrm>
          <a:prstGeom prst="rect">
            <a:avLst/>
          </a:prstGeom>
        </p:spPr>
      </p:pic>
      <p:pic>
        <p:nvPicPr>
          <p:cNvPr id="8" name="Picture 6" descr="https://scontent-tpe1-1.xx.fbcdn.net/v/t34.0-12/16997475_1432507876784090_460763570_n.png?oh=2ddda49cdf2258b32c0c78f772497f33&amp;oe=58B4442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149" y="3728703"/>
            <a:ext cx="1424171" cy="253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「雲端」的圖片搜尋結果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645" y="1810451"/>
            <a:ext cx="2557669" cy="191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96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1412" y="744327"/>
            <a:ext cx="54072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600" dirty="0"/>
              <a:t>Design Concept</a:t>
            </a:r>
            <a:endParaRPr lang="zh-TW" altLang="en-US" sz="6600" dirty="0"/>
          </a:p>
        </p:txBody>
      </p:sp>
      <p:pic>
        <p:nvPicPr>
          <p:cNvPr id="5" name="Picture 6" descr="https://scontent-tpe1-1.xx.fbcdn.net/v/t34.0-12/16997475_1432507876784090_460763570_n.png?oh=2ddda49cdf2258b32c0c78f772497f33&amp;oe=58B444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229" y="1852323"/>
            <a:ext cx="2585600" cy="459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160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Agency FB" panose="020B0503020202020204" pitchFamily="34" charset="0"/>
              </a:rPr>
              <a:t>     scan QR code to register a new device to monitor</a:t>
            </a:r>
            <a:endParaRPr lang="zh-TW" altLang="en-US" sz="3200" dirty="0">
              <a:latin typeface="Agency FB" panose="020B05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1412" y="744327"/>
            <a:ext cx="54072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600" dirty="0"/>
              <a:t>Design Concept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268140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1412" y="744327"/>
            <a:ext cx="54072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600" dirty="0"/>
              <a:t>Design Concept</a:t>
            </a:r>
            <a:endParaRPr lang="zh-TW" altLang="en-US" sz="6600" dirty="0"/>
          </a:p>
        </p:txBody>
      </p:sp>
      <p:pic>
        <p:nvPicPr>
          <p:cNvPr id="1026" name="Picture 2" descr="https://scontent-tpe1-1.xx.fbcdn.net/v/t34.0-12/16976270_1432512933450251_173941853_n.png?oh=06ec04320821f5d43e10ee715bab29af&amp;oe=58B423B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745" y="1852322"/>
            <a:ext cx="2578168" cy="4583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箭號: 向右 1"/>
          <p:cNvSpPr/>
          <p:nvPr/>
        </p:nvSpPr>
        <p:spPr>
          <a:xfrm rot="9770902">
            <a:off x="7328451" y="1983802"/>
            <a:ext cx="662609" cy="17526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6400800" y="2001078"/>
            <a:ext cx="689113" cy="5035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327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10339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Agency FB" panose="020B0503020202020204" pitchFamily="34" charset="0"/>
              </a:rPr>
              <a:t>     scan QR code to register a new device to monitor</a:t>
            </a:r>
          </a:p>
          <a:p>
            <a:endParaRPr lang="en-US" altLang="zh-TW" sz="3200" dirty="0">
              <a:latin typeface="Agency FB" panose="020B0503020202020204" pitchFamily="34" charset="0"/>
            </a:endParaRPr>
          </a:p>
          <a:p>
            <a:r>
              <a:rPr lang="en-US" altLang="zh-TW" sz="3200" dirty="0">
                <a:latin typeface="Agency FB" panose="020B0503020202020204" pitchFamily="34" charset="0"/>
              </a:rPr>
              <a:t>     monitor multiple washing machines’ mode (disconnected, available, occupied, abnormal)</a:t>
            </a:r>
          </a:p>
          <a:p>
            <a:endParaRPr lang="en-US" altLang="zh-TW" sz="3200" dirty="0">
              <a:latin typeface="Agency FB" panose="020B0503020202020204" pitchFamily="34" charset="0"/>
            </a:endParaRPr>
          </a:p>
          <a:p>
            <a:endParaRPr lang="zh-TW" altLang="en-US" sz="3200" dirty="0">
              <a:latin typeface="Agency FB" panose="020B05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1412" y="744327"/>
            <a:ext cx="54072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600" dirty="0"/>
              <a:t>Design Concept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725675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scontent-tpe1-1.xx.fbcdn.net/v/t34.0-12/16976782_1432580636776814_104903012_n.png?oh=8c91d0a1d70e33695580c275fa8b7b76&amp;oe=58B48C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731" y="1850518"/>
            <a:ext cx="2579182" cy="458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41412" y="744327"/>
            <a:ext cx="54072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600" dirty="0"/>
              <a:t>Design Concept</a:t>
            </a:r>
            <a:endParaRPr lang="zh-TW" altLang="en-US" sz="6600" dirty="0"/>
          </a:p>
        </p:txBody>
      </p:sp>
      <p:sp>
        <p:nvSpPr>
          <p:cNvPr id="3" name="橢圓 2"/>
          <p:cNvSpPr/>
          <p:nvPr/>
        </p:nvSpPr>
        <p:spPr>
          <a:xfrm>
            <a:off x="5022574" y="2822713"/>
            <a:ext cx="821635" cy="3313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5009322" y="3896139"/>
            <a:ext cx="874643" cy="3710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右 5"/>
          <p:cNvSpPr/>
          <p:nvPr/>
        </p:nvSpPr>
        <p:spPr>
          <a:xfrm rot="20696462">
            <a:off x="3592825" y="3028121"/>
            <a:ext cx="1152940" cy="25179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右 9"/>
          <p:cNvSpPr/>
          <p:nvPr/>
        </p:nvSpPr>
        <p:spPr>
          <a:xfrm rot="737141">
            <a:off x="3593500" y="3763106"/>
            <a:ext cx="1152940" cy="25179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297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899</TotalTime>
  <Words>119</Words>
  <Application>Microsoft Office PowerPoint</Application>
  <PresentationFormat>寬螢幕</PresentationFormat>
  <Paragraphs>22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新細明體</vt:lpstr>
      <vt:lpstr>Agency FB</vt:lpstr>
      <vt:lpstr>Arial</vt:lpstr>
      <vt:lpstr>Trebuchet MS</vt:lpstr>
      <vt:lpstr>Tw Cen MT</vt:lpstr>
      <vt:lpstr>Circuit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yuwei Lin</dc:creator>
  <cp:lastModifiedBy>yen-ting Lin</cp:lastModifiedBy>
  <cp:revision>13</cp:revision>
  <dcterms:created xsi:type="dcterms:W3CDTF">2017-02-25T11:06:21Z</dcterms:created>
  <dcterms:modified xsi:type="dcterms:W3CDTF">2017-02-26T04:03:21Z</dcterms:modified>
</cp:coreProperties>
</file>