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jpeg" ContentType="image/jpeg"/>
  <Override PartName="/ppt/media/image5.png" ContentType="image/png"/>
  <Override PartName="/ppt/media/image6.jpeg" ContentType="image/jpeg"/>
  <Override PartName="/ppt/media/image7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34F817-0A3F-4FF2-8F58-5C25904707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7DC99F-01EF-4CDC-A341-797CBAADD5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D5E10A-9A44-4A51-B3BE-639BD1D214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367A1E-1657-4D10-9770-E948B53321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408EF7-714E-4E50-AE94-D09D41A6EF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BD4EA6-AB73-471E-BC26-1C5C33F277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186861-9BA5-4230-9E2F-39F7437159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92390A-C6E9-4DEE-B540-2EDD0F82AD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07CBA9-B95F-4B68-A6F1-E216DF3AFC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EFE707-8B22-4B07-8D7C-BEF07489AF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184212-5167-41D7-B95B-46FA4520AA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BDDFC4-C410-4D08-88FB-DE50F10EF3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25685D-2EC3-4358-AA14-C8F3FBC0FC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7BD887-EE8F-4175-844D-92FBF81966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CDE665-EF51-4881-AE11-1364F702DE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2D9D34-F42E-47C5-B0D7-1B2762F3A0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8E616F-5004-431B-B81B-242B4B4A76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CC952D-7F48-4CB3-A12D-169BD6BD39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A87521-08E4-42D0-BBD6-EB5193A07C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EB422F-59F5-4F1A-8E13-3262492C09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A643D9-92A7-43DA-BD13-52C6A5974A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7C3EB7-66B7-40CC-961B-FB9B63F4E4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918AFA-EE85-4623-A0EB-951E586408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D8B789-778C-4743-B6E8-5398924253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CFEF42-B8A7-4A58-A088-229ECE2501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F7F075-3C5E-4346-9E86-EA1C6D422E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92A666-E1AF-4872-A0AF-4F197C1ACA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AF97E6-0154-42B4-AF7F-C151A8695E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96F7C5-FC72-4AEE-A87C-333C75635D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CCFE41-BB6A-4211-AD8F-4BF9F5F76E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63883B-1530-4BA7-9FD8-27029044DE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5186B9-D12D-44AD-A0DE-21EB16F2AA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9F200B-FDE3-4F60-AB24-C62C4A25E8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18171A-65A3-44CC-825C-78ADB3766E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3841A2-7B49-4539-9DA1-03E5C63A89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7249A5-2B25-4A0B-93FA-2C47F64693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160360" y="6465240"/>
            <a:ext cx="152280" cy="1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4120" indent="0">
              <a:lnSpc>
                <a:spcPts val="1239"/>
              </a:lnSpc>
              <a:buNone/>
              <a:tabLst>
                <a:tab algn="l" pos="0"/>
              </a:tabLst>
              <a:defRPr b="0" lang="en-US" sz="1200" spc="-52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24120" indent="0">
              <a:lnSpc>
                <a:spcPts val="1239"/>
              </a:lnSpc>
              <a:buNone/>
              <a:tabLst>
                <a:tab algn="l" pos="0"/>
              </a:tabLst>
            </a:pPr>
            <a:fld id="{19ABDD53-2C41-4B52-ABBB-F00BC08A294E}" type="slidenum">
              <a:rPr b="0" lang="en-US" sz="1200" spc="-52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11160360" y="6465240"/>
            <a:ext cx="152280" cy="1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4120" indent="0">
              <a:lnSpc>
                <a:spcPts val="1239"/>
              </a:lnSpc>
              <a:buNone/>
              <a:tabLst>
                <a:tab algn="l" pos="0"/>
              </a:tabLst>
              <a:defRPr b="0" lang="en-US" sz="1200" spc="-52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24120" indent="0">
              <a:lnSpc>
                <a:spcPts val="1239"/>
              </a:lnSpc>
              <a:buNone/>
              <a:tabLst>
                <a:tab algn="l" pos="0"/>
              </a:tabLst>
            </a:pPr>
            <a:fld id="{15B8E5B5-077D-4F0F-B7AA-A897A824B489}" type="slidenum">
              <a:rPr b="0" lang="en-US" sz="1200" spc="-52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11160360" y="6465240"/>
            <a:ext cx="152280" cy="1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4120" indent="0">
              <a:lnSpc>
                <a:spcPts val="1239"/>
              </a:lnSpc>
              <a:buNone/>
              <a:tabLst>
                <a:tab algn="l" pos="0"/>
              </a:tabLst>
              <a:defRPr b="0" lang="en-US" sz="1200" spc="-52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24120" indent="0">
              <a:lnSpc>
                <a:spcPts val="1239"/>
              </a:lnSpc>
              <a:buNone/>
              <a:tabLst>
                <a:tab algn="l" pos="0"/>
              </a:tabLst>
            </a:pPr>
            <a:fld id="{251BE869-5A59-4B2B-9207-423256A4F294}" type="slidenum">
              <a:rPr b="0" lang="en-US" sz="1200" spc="-52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object 2"/>
          <p:cNvGrpSpPr/>
          <p:nvPr/>
        </p:nvGrpSpPr>
        <p:grpSpPr>
          <a:xfrm>
            <a:off x="0" y="0"/>
            <a:ext cx="8790120" cy="4839840"/>
            <a:chOff x="0" y="0"/>
            <a:chExt cx="8790120" cy="4839840"/>
          </a:xfrm>
        </p:grpSpPr>
        <p:sp>
          <p:nvSpPr>
            <p:cNvPr id="124" name="object 3"/>
            <p:cNvSpPr/>
            <p:nvPr/>
          </p:nvSpPr>
          <p:spPr>
            <a:xfrm>
              <a:off x="0" y="0"/>
              <a:ext cx="8790120" cy="4839840"/>
            </a:xfrm>
            <a:custGeom>
              <a:avLst/>
              <a:gdLst>
                <a:gd name="textAreaLeft" fmla="*/ 0 w 8790120"/>
                <a:gd name="textAreaRight" fmla="*/ 8790840 w 8790120"/>
                <a:gd name="textAreaTop" fmla="*/ 0 h 4839840"/>
                <a:gd name="textAreaBottom" fmla="*/ 4840560 h 4839840"/>
              </a:gdLst>
              <a:ahLst/>
              <a:rect l="textAreaLeft" t="textAreaTop" r="textAreaRight" b="textAreaBottom"/>
              <a:pathLst>
                <a:path w="8790940" h="4840605">
                  <a:moveTo>
                    <a:pt x="515936" y="0"/>
                  </a:moveTo>
                  <a:lnTo>
                    <a:pt x="2954627" y="3641680"/>
                  </a:lnTo>
                  <a:lnTo>
                    <a:pt x="7271393" y="2825725"/>
                  </a:lnTo>
                  <a:lnTo>
                    <a:pt x="7794364" y="0"/>
                  </a:lnTo>
                </a:path>
                <a:path w="8790940" h="4840605">
                  <a:moveTo>
                    <a:pt x="5272684" y="0"/>
                  </a:moveTo>
                  <a:lnTo>
                    <a:pt x="472449" y="2647272"/>
                  </a:lnTo>
                  <a:lnTo>
                    <a:pt x="3997838" y="4840295"/>
                  </a:lnTo>
                  <a:lnTo>
                    <a:pt x="6390024" y="3845729"/>
                  </a:lnTo>
                  <a:lnTo>
                    <a:pt x="5287297" y="0"/>
                  </a:lnTo>
                </a:path>
                <a:path w="8790940" h="4840605">
                  <a:moveTo>
                    <a:pt x="0" y="240026"/>
                  </a:moveTo>
                  <a:lnTo>
                    <a:pt x="3997838" y="2570645"/>
                  </a:lnTo>
                  <a:lnTo>
                    <a:pt x="8790931" y="0"/>
                  </a:lnTo>
                </a:path>
              </a:pathLst>
            </a:custGeom>
            <a:noFill/>
            <a:ln w="11097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object 4"/>
            <p:cNvSpPr/>
            <p:nvPr/>
          </p:nvSpPr>
          <p:spPr>
            <a:xfrm>
              <a:off x="1219680" y="0"/>
              <a:ext cx="5507280" cy="2356560"/>
            </a:xfrm>
            <a:custGeom>
              <a:avLst/>
              <a:gdLst>
                <a:gd name="textAreaLeft" fmla="*/ 0 w 5507280"/>
                <a:gd name="textAreaRight" fmla="*/ 5508000 w 5507280"/>
                <a:gd name="textAreaTop" fmla="*/ 0 h 2356560"/>
                <a:gd name="textAreaBottom" fmla="*/ 2357280 h 2356560"/>
              </a:gdLst>
              <a:ahLst/>
              <a:rect l="textAreaLeft" t="textAreaTop" r="textAreaRight" b="textAreaBottom"/>
              <a:pathLst>
                <a:path w="5507990" h="2357120">
                  <a:moveTo>
                    <a:pt x="1901433" y="0"/>
                  </a:moveTo>
                  <a:lnTo>
                    <a:pt x="3184004" y="1171627"/>
                  </a:lnTo>
                  <a:lnTo>
                    <a:pt x="5191327" y="0"/>
                  </a:lnTo>
                </a:path>
                <a:path w="5507990" h="2357120">
                  <a:moveTo>
                    <a:pt x="1216951" y="0"/>
                  </a:moveTo>
                  <a:lnTo>
                    <a:pt x="2114704" y="1365849"/>
                  </a:lnTo>
                  <a:lnTo>
                    <a:pt x="4817014" y="802438"/>
                  </a:lnTo>
                  <a:lnTo>
                    <a:pt x="4397988" y="0"/>
                  </a:lnTo>
                </a:path>
                <a:path w="5507990" h="2357120">
                  <a:moveTo>
                    <a:pt x="773117" y="0"/>
                  </a:moveTo>
                  <a:lnTo>
                    <a:pt x="1337054" y="782944"/>
                  </a:lnTo>
                  <a:lnTo>
                    <a:pt x="2810442" y="0"/>
                  </a:lnTo>
                </a:path>
                <a:path w="5507990" h="2357120">
                  <a:moveTo>
                    <a:pt x="5507821" y="0"/>
                  </a:moveTo>
                  <a:lnTo>
                    <a:pt x="3046267" y="1793280"/>
                  </a:lnTo>
                  <a:lnTo>
                    <a:pt x="3317635" y="0"/>
                  </a:lnTo>
                </a:path>
                <a:path w="5507990" h="2357120">
                  <a:moveTo>
                    <a:pt x="0" y="0"/>
                  </a:moveTo>
                  <a:lnTo>
                    <a:pt x="2386846" y="2045825"/>
                  </a:lnTo>
                  <a:lnTo>
                    <a:pt x="4518308" y="2356691"/>
                  </a:lnTo>
                  <a:lnTo>
                    <a:pt x="5468675" y="0"/>
                  </a:lnTo>
                </a:path>
              </a:pathLst>
            </a:custGeom>
            <a:noFill/>
            <a:ln w="11097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" name="object 5"/>
          <p:cNvSpPr/>
          <p:nvPr/>
        </p:nvSpPr>
        <p:spPr>
          <a:xfrm>
            <a:off x="6580800" y="2971800"/>
            <a:ext cx="5486040" cy="22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Системи за управление на бази</a:t>
            </a:r>
            <a:r>
              <a:rPr b="1" lang="en-US" sz="4800" spc="-2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1" lang="en-US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от</a:t>
            </a:r>
            <a:r>
              <a:rPr b="1" lang="en-US" sz="4800" spc="-2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1" lang="en-US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данни</a:t>
            </a:r>
            <a:r>
              <a:rPr b="1" lang="en-US" sz="4800" spc="-2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1" lang="en-US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</a:t>
            </a:r>
            <a:r>
              <a:rPr b="1" lang="en-US" sz="4800" spc="-12" strike="noStrike">
                <a:solidFill>
                  <a:srgbClr val="000000"/>
                </a:solidFill>
                <a:latin typeface="Calibri Light"/>
                <a:ea typeface="DejaVu Sans"/>
              </a:rPr>
              <a:t>практикум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7" name="object 6"/>
          <p:cNvSpPr/>
          <p:nvPr/>
        </p:nvSpPr>
        <p:spPr>
          <a:xfrm>
            <a:off x="6557400" y="5531040"/>
            <a:ext cx="3793320" cy="9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3000"/>
              </a:lnSpc>
              <a:spcBef>
                <a:spcPts val="99"/>
              </a:spcBef>
            </a:pPr>
            <a:r>
              <a:rPr b="1" lang="en-US" sz="1900" spc="-46" strike="noStrike">
                <a:solidFill>
                  <a:srgbClr val="000000"/>
                </a:solidFill>
                <a:latin typeface="Calibri"/>
                <a:ea typeface="DejaVu Sans"/>
              </a:rPr>
              <a:t>Тема</a:t>
            </a:r>
            <a:r>
              <a:rPr b="1" lang="en-US" sz="1900" spc="-35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0" lang="en-US" sz="1900" spc="-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900" spc="-12" strike="noStrike">
                <a:solidFill>
                  <a:srgbClr val="000000"/>
                </a:solidFill>
                <a:latin typeface="Calibri"/>
                <a:ea typeface="DejaVu Sans"/>
              </a:rPr>
              <a:t>Управление</a:t>
            </a:r>
            <a:r>
              <a:rPr b="0" lang="en-US" sz="1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DejaVu Sans"/>
              </a:rPr>
              <a:t>на</a:t>
            </a:r>
            <a:r>
              <a:rPr b="0" lang="en-US" sz="19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900" spc="-12" strike="noStrike">
                <a:solidFill>
                  <a:srgbClr val="000000"/>
                </a:solidFill>
                <a:latin typeface="Calibri"/>
                <a:ea typeface="DejaVu Sans"/>
              </a:rPr>
              <a:t>проекти </a:t>
            </a:r>
            <a:r>
              <a:rPr b="1" lang="en-US" sz="1900" spc="-1" strike="noStrike">
                <a:solidFill>
                  <a:srgbClr val="000000"/>
                </a:solidFill>
                <a:latin typeface="Calibri"/>
                <a:ea typeface="DejaVu Sans"/>
              </a:rPr>
              <a:t>Изготвил:</a:t>
            </a:r>
            <a:r>
              <a:rPr b="0" lang="en-US" sz="1900" spc="-6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DejaVu Sans"/>
              </a:rPr>
              <a:t>Петя</a:t>
            </a:r>
            <a:r>
              <a:rPr b="0" lang="en-US" sz="1900" spc="-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900" spc="-12" strike="noStrike">
                <a:solidFill>
                  <a:srgbClr val="000000"/>
                </a:solidFill>
                <a:latin typeface="Calibri"/>
                <a:ea typeface="DejaVu Sans"/>
              </a:rPr>
              <a:t>Личева</a:t>
            </a:r>
            <a:endParaRPr b="0" lang="en-US" sz="19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9"/>
              </a:spcBef>
            </a:pPr>
            <a:r>
              <a:rPr b="1" lang="en-US" sz="1900" spc="-12" strike="noStrike">
                <a:solidFill>
                  <a:srgbClr val="000000"/>
                </a:solidFill>
                <a:latin typeface="Calibri"/>
                <a:ea typeface="DejaVu Sans"/>
              </a:rPr>
              <a:t>Факултетен</a:t>
            </a:r>
            <a:r>
              <a:rPr b="1" lang="en-US" sz="1900" spc="-6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900" spc="-1" strike="noStrike">
                <a:solidFill>
                  <a:srgbClr val="000000"/>
                </a:solidFill>
                <a:latin typeface="Calibri"/>
                <a:ea typeface="DejaVu Sans"/>
              </a:rPr>
              <a:t>номер:</a:t>
            </a:r>
            <a:r>
              <a:rPr b="0" lang="en-US" sz="1900" spc="-7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900" spc="-12" strike="noStrike">
                <a:solidFill>
                  <a:srgbClr val="000000"/>
                </a:solidFill>
                <a:latin typeface="Calibri"/>
                <a:ea typeface="DejaVu Sans"/>
              </a:rPr>
              <a:t>3MI0700022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2"/>
          <p:cNvSpPr/>
          <p:nvPr/>
        </p:nvSpPr>
        <p:spPr>
          <a:xfrm>
            <a:off x="0" y="4940280"/>
            <a:ext cx="12191400" cy="191700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1917000"/>
              <a:gd name="textAreaBottom" fmla="*/ 1917720 h 1917000"/>
            </a:gdLst>
            <a:ahLst/>
            <a:rect l="textAreaLeft" t="textAreaTop" r="textAreaRight" b="textAreaBottom"/>
            <a:pathLst>
              <a:path w="12192000" h="1917700">
                <a:moveTo>
                  <a:pt x="0" y="508000"/>
                </a:moveTo>
                <a:lnTo>
                  <a:pt x="0" y="1917700"/>
                </a:lnTo>
                <a:lnTo>
                  <a:pt x="12192000" y="1917700"/>
                </a:lnTo>
                <a:lnTo>
                  <a:pt x="12192000" y="901700"/>
                </a:lnTo>
                <a:lnTo>
                  <a:pt x="11775186" y="901700"/>
                </a:lnTo>
                <a:lnTo>
                  <a:pt x="11751786" y="889000"/>
                </a:lnTo>
                <a:lnTo>
                  <a:pt x="11721719" y="889000"/>
                </a:lnTo>
                <a:lnTo>
                  <a:pt x="11693747" y="863600"/>
                </a:lnTo>
                <a:lnTo>
                  <a:pt x="11676634" y="850900"/>
                </a:lnTo>
                <a:lnTo>
                  <a:pt x="11671067" y="850900"/>
                </a:lnTo>
                <a:lnTo>
                  <a:pt x="11665442" y="838200"/>
                </a:lnTo>
                <a:lnTo>
                  <a:pt x="11654155" y="838200"/>
                </a:lnTo>
                <a:lnTo>
                  <a:pt x="11652123" y="825500"/>
                </a:lnTo>
                <a:lnTo>
                  <a:pt x="11604371" y="812800"/>
                </a:lnTo>
                <a:lnTo>
                  <a:pt x="11435334" y="762000"/>
                </a:lnTo>
                <a:lnTo>
                  <a:pt x="11404770" y="749300"/>
                </a:lnTo>
                <a:lnTo>
                  <a:pt x="11367135" y="736600"/>
                </a:lnTo>
                <a:lnTo>
                  <a:pt x="11327784" y="736600"/>
                </a:lnTo>
                <a:lnTo>
                  <a:pt x="11292078" y="723900"/>
                </a:lnTo>
                <a:lnTo>
                  <a:pt x="11268525" y="711200"/>
                </a:lnTo>
                <a:lnTo>
                  <a:pt x="11249961" y="711200"/>
                </a:lnTo>
                <a:lnTo>
                  <a:pt x="11235374" y="698500"/>
                </a:lnTo>
                <a:lnTo>
                  <a:pt x="11157839" y="698500"/>
                </a:lnTo>
                <a:lnTo>
                  <a:pt x="11141057" y="685800"/>
                </a:lnTo>
                <a:lnTo>
                  <a:pt x="11095777" y="685800"/>
                </a:lnTo>
                <a:lnTo>
                  <a:pt x="11077067" y="673100"/>
                </a:lnTo>
                <a:lnTo>
                  <a:pt x="11038681" y="673100"/>
                </a:lnTo>
                <a:lnTo>
                  <a:pt x="11021238" y="660400"/>
                </a:lnTo>
                <a:lnTo>
                  <a:pt x="10929366" y="660400"/>
                </a:lnTo>
                <a:lnTo>
                  <a:pt x="10920281" y="647700"/>
                </a:lnTo>
                <a:lnTo>
                  <a:pt x="10851643" y="647700"/>
                </a:lnTo>
                <a:lnTo>
                  <a:pt x="10840037" y="635000"/>
                </a:lnTo>
                <a:lnTo>
                  <a:pt x="10829502" y="635000"/>
                </a:lnTo>
                <a:lnTo>
                  <a:pt x="10819765" y="622300"/>
                </a:lnTo>
                <a:lnTo>
                  <a:pt x="10788777" y="622300"/>
                </a:lnTo>
                <a:lnTo>
                  <a:pt x="10764579" y="596900"/>
                </a:lnTo>
                <a:lnTo>
                  <a:pt x="10714089" y="571500"/>
                </a:lnTo>
                <a:lnTo>
                  <a:pt x="343712" y="571500"/>
                </a:lnTo>
                <a:lnTo>
                  <a:pt x="310852" y="558800"/>
                </a:lnTo>
                <a:lnTo>
                  <a:pt x="281225" y="546100"/>
                </a:lnTo>
                <a:lnTo>
                  <a:pt x="81078" y="546100"/>
                </a:lnTo>
                <a:lnTo>
                  <a:pt x="38475" y="533400"/>
                </a:lnTo>
                <a:lnTo>
                  <a:pt x="33626" y="533400"/>
                </a:lnTo>
                <a:lnTo>
                  <a:pt x="26310" y="520700"/>
                </a:lnTo>
                <a:lnTo>
                  <a:pt x="5721" y="520700"/>
                </a:lnTo>
                <a:lnTo>
                  <a:pt x="0" y="508000"/>
                </a:lnTo>
                <a:close/>
              </a:path>
              <a:path w="12192000" h="1917700">
                <a:moveTo>
                  <a:pt x="12192000" y="889000"/>
                </a:moveTo>
                <a:lnTo>
                  <a:pt x="11787290" y="889000"/>
                </a:lnTo>
                <a:lnTo>
                  <a:pt x="11775186" y="901700"/>
                </a:lnTo>
                <a:lnTo>
                  <a:pt x="12192000" y="901700"/>
                </a:lnTo>
                <a:lnTo>
                  <a:pt x="12192000" y="889000"/>
                </a:lnTo>
                <a:close/>
              </a:path>
              <a:path w="12192000" h="1917700">
                <a:moveTo>
                  <a:pt x="11879072" y="876300"/>
                </a:moveTo>
                <a:lnTo>
                  <a:pt x="11826367" y="889000"/>
                </a:lnTo>
                <a:lnTo>
                  <a:pt x="11889613" y="889000"/>
                </a:lnTo>
                <a:lnTo>
                  <a:pt x="11879072" y="876300"/>
                </a:lnTo>
                <a:close/>
              </a:path>
              <a:path w="12192000" h="1917700">
                <a:moveTo>
                  <a:pt x="12144247" y="876300"/>
                </a:moveTo>
                <a:lnTo>
                  <a:pt x="12108307" y="876300"/>
                </a:lnTo>
                <a:lnTo>
                  <a:pt x="12016613" y="889000"/>
                </a:lnTo>
                <a:lnTo>
                  <a:pt x="12163671" y="889000"/>
                </a:lnTo>
                <a:lnTo>
                  <a:pt x="12144247" y="876300"/>
                </a:lnTo>
                <a:close/>
              </a:path>
              <a:path w="12192000" h="1917700">
                <a:moveTo>
                  <a:pt x="10502392" y="546100"/>
                </a:moveTo>
                <a:lnTo>
                  <a:pt x="505089" y="546100"/>
                </a:lnTo>
                <a:lnTo>
                  <a:pt x="471068" y="558800"/>
                </a:lnTo>
                <a:lnTo>
                  <a:pt x="405056" y="558800"/>
                </a:lnTo>
                <a:lnTo>
                  <a:pt x="373813" y="571500"/>
                </a:lnTo>
                <a:lnTo>
                  <a:pt x="10689463" y="571500"/>
                </a:lnTo>
                <a:lnTo>
                  <a:pt x="10502392" y="546100"/>
                </a:lnTo>
                <a:close/>
              </a:path>
              <a:path w="12192000" h="1917700">
                <a:moveTo>
                  <a:pt x="10508361" y="533400"/>
                </a:moveTo>
                <a:lnTo>
                  <a:pt x="580148" y="533400"/>
                </a:lnTo>
                <a:lnTo>
                  <a:pt x="542091" y="546100"/>
                </a:lnTo>
                <a:lnTo>
                  <a:pt x="10505440" y="546100"/>
                </a:lnTo>
                <a:lnTo>
                  <a:pt x="10508361" y="533400"/>
                </a:lnTo>
                <a:close/>
              </a:path>
              <a:path w="12192000" h="1917700">
                <a:moveTo>
                  <a:pt x="788492" y="508000"/>
                </a:moveTo>
                <a:lnTo>
                  <a:pt x="776848" y="508000"/>
                </a:lnTo>
                <a:lnTo>
                  <a:pt x="758150" y="520700"/>
                </a:lnTo>
                <a:lnTo>
                  <a:pt x="738802" y="520700"/>
                </a:lnTo>
                <a:lnTo>
                  <a:pt x="725208" y="533400"/>
                </a:lnTo>
                <a:lnTo>
                  <a:pt x="885977" y="533400"/>
                </a:lnTo>
                <a:lnTo>
                  <a:pt x="788492" y="508000"/>
                </a:lnTo>
                <a:close/>
              </a:path>
              <a:path w="12192000" h="1917700">
                <a:moveTo>
                  <a:pt x="10428478" y="495300"/>
                </a:moveTo>
                <a:lnTo>
                  <a:pt x="1140372" y="495300"/>
                </a:lnTo>
                <a:lnTo>
                  <a:pt x="1118009" y="508000"/>
                </a:lnTo>
                <a:lnTo>
                  <a:pt x="1057945" y="508000"/>
                </a:lnTo>
                <a:lnTo>
                  <a:pt x="966127" y="533400"/>
                </a:lnTo>
                <a:lnTo>
                  <a:pt x="10465054" y="533400"/>
                </a:lnTo>
                <a:lnTo>
                  <a:pt x="10464673" y="520700"/>
                </a:lnTo>
                <a:lnTo>
                  <a:pt x="10444416" y="520700"/>
                </a:lnTo>
                <a:lnTo>
                  <a:pt x="10436661" y="508000"/>
                </a:lnTo>
                <a:lnTo>
                  <a:pt x="10428478" y="495300"/>
                </a:lnTo>
                <a:close/>
              </a:path>
              <a:path w="12192000" h="1917700">
                <a:moveTo>
                  <a:pt x="10487088" y="520700"/>
                </a:moveTo>
                <a:lnTo>
                  <a:pt x="10474198" y="520700"/>
                </a:lnTo>
                <a:lnTo>
                  <a:pt x="10470261" y="533400"/>
                </a:lnTo>
                <a:lnTo>
                  <a:pt x="10492128" y="533400"/>
                </a:lnTo>
                <a:lnTo>
                  <a:pt x="10487088" y="520700"/>
                </a:lnTo>
                <a:close/>
              </a:path>
              <a:path w="12192000" h="1917700">
                <a:moveTo>
                  <a:pt x="8444321" y="431800"/>
                </a:moveTo>
                <a:lnTo>
                  <a:pt x="1316228" y="431800"/>
                </a:lnTo>
                <a:lnTo>
                  <a:pt x="1286359" y="457200"/>
                </a:lnTo>
                <a:lnTo>
                  <a:pt x="1188631" y="495300"/>
                </a:lnTo>
                <a:lnTo>
                  <a:pt x="10405872" y="495300"/>
                </a:lnTo>
                <a:lnTo>
                  <a:pt x="10392330" y="482600"/>
                </a:lnTo>
                <a:lnTo>
                  <a:pt x="10373741" y="469900"/>
                </a:lnTo>
                <a:lnTo>
                  <a:pt x="10320147" y="469900"/>
                </a:lnTo>
                <a:lnTo>
                  <a:pt x="10315017" y="457200"/>
                </a:lnTo>
                <a:lnTo>
                  <a:pt x="8551951" y="457200"/>
                </a:lnTo>
                <a:lnTo>
                  <a:pt x="8527272" y="444500"/>
                </a:lnTo>
                <a:lnTo>
                  <a:pt x="8475853" y="444500"/>
                </a:lnTo>
                <a:lnTo>
                  <a:pt x="8444321" y="431800"/>
                </a:lnTo>
                <a:close/>
              </a:path>
              <a:path w="12192000" h="1917700">
                <a:moveTo>
                  <a:pt x="10197395" y="444500"/>
                </a:moveTo>
                <a:lnTo>
                  <a:pt x="8612124" y="444500"/>
                </a:lnTo>
                <a:lnTo>
                  <a:pt x="8588629" y="457200"/>
                </a:lnTo>
                <a:lnTo>
                  <a:pt x="10225198" y="457200"/>
                </a:lnTo>
                <a:lnTo>
                  <a:pt x="10197395" y="444500"/>
                </a:lnTo>
                <a:close/>
              </a:path>
              <a:path w="12192000" h="1917700">
                <a:moveTo>
                  <a:pt x="8829548" y="431800"/>
                </a:moveTo>
                <a:lnTo>
                  <a:pt x="8643852" y="431800"/>
                </a:lnTo>
                <a:lnTo>
                  <a:pt x="8630666" y="444500"/>
                </a:lnTo>
                <a:lnTo>
                  <a:pt x="8869732" y="444500"/>
                </a:lnTo>
                <a:lnTo>
                  <a:pt x="8829548" y="431800"/>
                </a:lnTo>
                <a:close/>
              </a:path>
              <a:path w="12192000" h="1917700">
                <a:moveTo>
                  <a:pt x="10153437" y="431800"/>
                </a:moveTo>
                <a:lnTo>
                  <a:pt x="8901557" y="431800"/>
                </a:lnTo>
                <a:lnTo>
                  <a:pt x="8869732" y="444500"/>
                </a:lnTo>
                <a:lnTo>
                  <a:pt x="10170795" y="444500"/>
                </a:lnTo>
                <a:lnTo>
                  <a:pt x="10153437" y="431800"/>
                </a:lnTo>
                <a:close/>
              </a:path>
              <a:path w="12192000" h="1917700">
                <a:moveTo>
                  <a:pt x="8356346" y="406400"/>
                </a:moveTo>
                <a:lnTo>
                  <a:pt x="8279542" y="406400"/>
                </a:lnTo>
                <a:lnTo>
                  <a:pt x="8268509" y="419100"/>
                </a:lnTo>
                <a:lnTo>
                  <a:pt x="1332563" y="419100"/>
                </a:lnTo>
                <a:lnTo>
                  <a:pt x="1322877" y="431800"/>
                </a:lnTo>
                <a:lnTo>
                  <a:pt x="8409908" y="431800"/>
                </a:lnTo>
                <a:lnTo>
                  <a:pt x="8378590" y="419100"/>
                </a:lnTo>
                <a:lnTo>
                  <a:pt x="8356346" y="406400"/>
                </a:lnTo>
                <a:close/>
              </a:path>
              <a:path w="12192000" h="1917700">
                <a:moveTo>
                  <a:pt x="9955784" y="381000"/>
                </a:moveTo>
                <a:lnTo>
                  <a:pt x="9283892" y="381000"/>
                </a:lnTo>
                <a:lnTo>
                  <a:pt x="9226899" y="393700"/>
                </a:lnTo>
                <a:lnTo>
                  <a:pt x="9083675" y="393700"/>
                </a:lnTo>
                <a:lnTo>
                  <a:pt x="9016079" y="406400"/>
                </a:lnTo>
                <a:lnTo>
                  <a:pt x="8967808" y="419100"/>
                </a:lnTo>
                <a:lnTo>
                  <a:pt x="8931941" y="431800"/>
                </a:lnTo>
                <a:lnTo>
                  <a:pt x="10148617" y="431800"/>
                </a:lnTo>
                <a:lnTo>
                  <a:pt x="10140344" y="419100"/>
                </a:lnTo>
                <a:lnTo>
                  <a:pt x="10112629" y="419100"/>
                </a:lnTo>
                <a:lnTo>
                  <a:pt x="10049891" y="406400"/>
                </a:lnTo>
                <a:lnTo>
                  <a:pt x="10032746" y="406400"/>
                </a:lnTo>
                <a:lnTo>
                  <a:pt x="9955784" y="381000"/>
                </a:lnTo>
                <a:close/>
              </a:path>
              <a:path w="12192000" h="1917700">
                <a:moveTo>
                  <a:pt x="8181014" y="381000"/>
                </a:moveTo>
                <a:lnTo>
                  <a:pt x="1503807" y="381000"/>
                </a:lnTo>
                <a:lnTo>
                  <a:pt x="1475819" y="393700"/>
                </a:lnTo>
                <a:lnTo>
                  <a:pt x="1456880" y="406400"/>
                </a:lnTo>
                <a:lnTo>
                  <a:pt x="1441942" y="419100"/>
                </a:lnTo>
                <a:lnTo>
                  <a:pt x="8268509" y="419100"/>
                </a:lnTo>
                <a:lnTo>
                  <a:pt x="8248523" y="406400"/>
                </a:lnTo>
                <a:lnTo>
                  <a:pt x="8221543" y="406400"/>
                </a:lnTo>
                <a:lnTo>
                  <a:pt x="8201088" y="393700"/>
                </a:lnTo>
                <a:lnTo>
                  <a:pt x="8181014" y="381000"/>
                </a:lnTo>
                <a:close/>
              </a:path>
              <a:path w="12192000" h="1917700">
                <a:moveTo>
                  <a:pt x="8134177" y="368300"/>
                </a:moveTo>
                <a:lnTo>
                  <a:pt x="1692874" y="368300"/>
                </a:lnTo>
                <a:lnTo>
                  <a:pt x="1673828" y="381000"/>
                </a:lnTo>
                <a:lnTo>
                  <a:pt x="8155178" y="381000"/>
                </a:lnTo>
                <a:lnTo>
                  <a:pt x="8134177" y="368300"/>
                </a:lnTo>
                <a:close/>
              </a:path>
              <a:path w="12192000" h="1917700">
                <a:moveTo>
                  <a:pt x="9385681" y="368300"/>
                </a:moveTo>
                <a:lnTo>
                  <a:pt x="9371365" y="368300"/>
                </a:lnTo>
                <a:lnTo>
                  <a:pt x="9371457" y="381000"/>
                </a:lnTo>
                <a:lnTo>
                  <a:pt x="9407425" y="381000"/>
                </a:lnTo>
                <a:lnTo>
                  <a:pt x="9385681" y="368300"/>
                </a:lnTo>
                <a:close/>
              </a:path>
              <a:path w="12192000" h="1917700">
                <a:moveTo>
                  <a:pt x="9746493" y="368300"/>
                </a:moveTo>
                <a:lnTo>
                  <a:pt x="9542780" y="368300"/>
                </a:lnTo>
                <a:lnTo>
                  <a:pt x="9516999" y="381000"/>
                </a:lnTo>
                <a:lnTo>
                  <a:pt x="9752838" y="381000"/>
                </a:lnTo>
                <a:lnTo>
                  <a:pt x="9746493" y="368300"/>
                </a:lnTo>
                <a:close/>
              </a:path>
              <a:path w="12192000" h="1917700">
                <a:moveTo>
                  <a:pt x="8071288" y="342900"/>
                </a:moveTo>
                <a:lnTo>
                  <a:pt x="1791227" y="342900"/>
                </a:lnTo>
                <a:lnTo>
                  <a:pt x="1760759" y="355600"/>
                </a:lnTo>
                <a:lnTo>
                  <a:pt x="1729577" y="355600"/>
                </a:lnTo>
                <a:lnTo>
                  <a:pt x="1705610" y="368300"/>
                </a:lnTo>
                <a:lnTo>
                  <a:pt x="8113369" y="368300"/>
                </a:lnTo>
                <a:lnTo>
                  <a:pt x="8094726" y="355600"/>
                </a:lnTo>
                <a:lnTo>
                  <a:pt x="8071288" y="342900"/>
                </a:lnTo>
                <a:close/>
              </a:path>
              <a:path w="12192000" h="1917700">
                <a:moveTo>
                  <a:pt x="1820799" y="330200"/>
                </a:moveTo>
                <a:lnTo>
                  <a:pt x="1813052" y="342900"/>
                </a:lnTo>
                <a:lnTo>
                  <a:pt x="1823593" y="342900"/>
                </a:lnTo>
                <a:lnTo>
                  <a:pt x="1820799" y="330200"/>
                </a:lnTo>
                <a:close/>
              </a:path>
              <a:path w="12192000" h="1917700">
                <a:moveTo>
                  <a:pt x="1858645" y="330200"/>
                </a:moveTo>
                <a:lnTo>
                  <a:pt x="1831339" y="342900"/>
                </a:lnTo>
                <a:lnTo>
                  <a:pt x="1880616" y="342900"/>
                </a:lnTo>
                <a:lnTo>
                  <a:pt x="1858645" y="330200"/>
                </a:lnTo>
                <a:close/>
              </a:path>
              <a:path w="12192000" h="1917700">
                <a:moveTo>
                  <a:pt x="6923075" y="139700"/>
                </a:moveTo>
                <a:lnTo>
                  <a:pt x="2626995" y="139700"/>
                </a:lnTo>
                <a:lnTo>
                  <a:pt x="2595499" y="165100"/>
                </a:lnTo>
                <a:lnTo>
                  <a:pt x="2576195" y="165100"/>
                </a:lnTo>
                <a:lnTo>
                  <a:pt x="2564280" y="177800"/>
                </a:lnTo>
                <a:lnTo>
                  <a:pt x="2519164" y="177800"/>
                </a:lnTo>
                <a:lnTo>
                  <a:pt x="2486342" y="190500"/>
                </a:lnTo>
                <a:lnTo>
                  <a:pt x="2454473" y="215900"/>
                </a:lnTo>
                <a:lnTo>
                  <a:pt x="2418080" y="215900"/>
                </a:lnTo>
                <a:lnTo>
                  <a:pt x="2368718" y="241300"/>
                </a:lnTo>
                <a:lnTo>
                  <a:pt x="2313416" y="254000"/>
                </a:lnTo>
                <a:lnTo>
                  <a:pt x="2261899" y="266700"/>
                </a:lnTo>
                <a:lnTo>
                  <a:pt x="2223897" y="266700"/>
                </a:lnTo>
                <a:lnTo>
                  <a:pt x="2177580" y="279400"/>
                </a:lnTo>
                <a:lnTo>
                  <a:pt x="2075846" y="304800"/>
                </a:lnTo>
                <a:lnTo>
                  <a:pt x="2030462" y="304800"/>
                </a:lnTo>
                <a:lnTo>
                  <a:pt x="1995424" y="317500"/>
                </a:lnTo>
                <a:lnTo>
                  <a:pt x="1941449" y="317500"/>
                </a:lnTo>
                <a:lnTo>
                  <a:pt x="1880616" y="342900"/>
                </a:lnTo>
                <a:lnTo>
                  <a:pt x="8053530" y="342900"/>
                </a:lnTo>
                <a:lnTo>
                  <a:pt x="8037986" y="330200"/>
                </a:lnTo>
                <a:lnTo>
                  <a:pt x="7946390" y="330200"/>
                </a:lnTo>
                <a:lnTo>
                  <a:pt x="7912861" y="304800"/>
                </a:lnTo>
                <a:lnTo>
                  <a:pt x="7907401" y="292100"/>
                </a:lnTo>
                <a:lnTo>
                  <a:pt x="7823073" y="292100"/>
                </a:lnTo>
                <a:lnTo>
                  <a:pt x="7725791" y="266700"/>
                </a:lnTo>
                <a:lnTo>
                  <a:pt x="7652004" y="254000"/>
                </a:lnTo>
                <a:lnTo>
                  <a:pt x="7612126" y="241300"/>
                </a:lnTo>
                <a:lnTo>
                  <a:pt x="7401238" y="241300"/>
                </a:lnTo>
                <a:lnTo>
                  <a:pt x="7372127" y="228600"/>
                </a:lnTo>
                <a:lnTo>
                  <a:pt x="7325614" y="228600"/>
                </a:lnTo>
                <a:lnTo>
                  <a:pt x="7287414" y="215900"/>
                </a:lnTo>
                <a:lnTo>
                  <a:pt x="7199491" y="190500"/>
                </a:lnTo>
                <a:lnTo>
                  <a:pt x="7160006" y="177800"/>
                </a:lnTo>
                <a:lnTo>
                  <a:pt x="7055612" y="152400"/>
                </a:lnTo>
                <a:lnTo>
                  <a:pt x="6934676" y="152400"/>
                </a:lnTo>
                <a:lnTo>
                  <a:pt x="6923075" y="139700"/>
                </a:lnTo>
                <a:close/>
              </a:path>
              <a:path w="12192000" h="1917700">
                <a:moveTo>
                  <a:pt x="8021193" y="317500"/>
                </a:moveTo>
                <a:lnTo>
                  <a:pt x="7959810" y="317500"/>
                </a:lnTo>
                <a:lnTo>
                  <a:pt x="7946390" y="330200"/>
                </a:lnTo>
                <a:lnTo>
                  <a:pt x="8037986" y="330200"/>
                </a:lnTo>
                <a:lnTo>
                  <a:pt x="8021193" y="317500"/>
                </a:lnTo>
                <a:close/>
              </a:path>
              <a:path w="12192000" h="1917700">
                <a:moveTo>
                  <a:pt x="1972006" y="304800"/>
                </a:moveTo>
                <a:lnTo>
                  <a:pt x="1964483" y="304800"/>
                </a:lnTo>
                <a:lnTo>
                  <a:pt x="1958937" y="317500"/>
                </a:lnTo>
                <a:lnTo>
                  <a:pt x="1995424" y="317500"/>
                </a:lnTo>
                <a:lnTo>
                  <a:pt x="1972006" y="304800"/>
                </a:lnTo>
                <a:close/>
              </a:path>
              <a:path w="12192000" h="1917700">
                <a:moveTo>
                  <a:pt x="7003415" y="139700"/>
                </a:moveTo>
                <a:lnTo>
                  <a:pt x="6950329" y="152400"/>
                </a:lnTo>
                <a:lnTo>
                  <a:pt x="7055612" y="152400"/>
                </a:lnTo>
                <a:lnTo>
                  <a:pt x="7003415" y="139700"/>
                </a:lnTo>
                <a:close/>
              </a:path>
              <a:path w="12192000" h="1917700">
                <a:moveTo>
                  <a:pt x="3233166" y="127000"/>
                </a:moveTo>
                <a:lnTo>
                  <a:pt x="2767566" y="127000"/>
                </a:lnTo>
                <a:lnTo>
                  <a:pt x="2759710" y="139700"/>
                </a:lnTo>
                <a:lnTo>
                  <a:pt x="3372739" y="139700"/>
                </a:lnTo>
                <a:lnTo>
                  <a:pt x="3233166" y="127000"/>
                </a:lnTo>
                <a:close/>
              </a:path>
              <a:path w="12192000" h="1917700">
                <a:moveTo>
                  <a:pt x="3394581" y="127000"/>
                </a:moveTo>
                <a:lnTo>
                  <a:pt x="3383416" y="127000"/>
                </a:lnTo>
                <a:lnTo>
                  <a:pt x="3372739" y="139700"/>
                </a:lnTo>
                <a:lnTo>
                  <a:pt x="3394329" y="139700"/>
                </a:lnTo>
                <a:lnTo>
                  <a:pt x="3394581" y="127000"/>
                </a:lnTo>
                <a:close/>
              </a:path>
              <a:path w="12192000" h="1917700">
                <a:moveTo>
                  <a:pt x="6812788" y="127000"/>
                </a:moveTo>
                <a:lnTo>
                  <a:pt x="3418776" y="127000"/>
                </a:lnTo>
                <a:lnTo>
                  <a:pt x="3405135" y="139700"/>
                </a:lnTo>
                <a:lnTo>
                  <a:pt x="6819392" y="139700"/>
                </a:lnTo>
                <a:lnTo>
                  <a:pt x="6812788" y="127000"/>
                </a:lnTo>
                <a:close/>
              </a:path>
              <a:path w="12192000" h="1917700">
                <a:moveTo>
                  <a:pt x="6852793" y="127000"/>
                </a:moveTo>
                <a:lnTo>
                  <a:pt x="6825503" y="127000"/>
                </a:lnTo>
                <a:lnTo>
                  <a:pt x="6819392" y="139700"/>
                </a:lnTo>
                <a:lnTo>
                  <a:pt x="6865239" y="139700"/>
                </a:lnTo>
                <a:lnTo>
                  <a:pt x="6852793" y="127000"/>
                </a:lnTo>
                <a:close/>
              </a:path>
              <a:path w="12192000" h="1917700">
                <a:moveTo>
                  <a:pt x="2799715" y="114300"/>
                </a:moveTo>
                <a:lnTo>
                  <a:pt x="2792730" y="127000"/>
                </a:lnTo>
                <a:lnTo>
                  <a:pt x="2829814" y="127000"/>
                </a:lnTo>
                <a:lnTo>
                  <a:pt x="2799715" y="114300"/>
                </a:lnTo>
                <a:close/>
              </a:path>
              <a:path w="12192000" h="1917700">
                <a:moveTo>
                  <a:pt x="3146679" y="101600"/>
                </a:moveTo>
                <a:lnTo>
                  <a:pt x="3125729" y="114300"/>
                </a:lnTo>
                <a:lnTo>
                  <a:pt x="3042666" y="114300"/>
                </a:lnTo>
                <a:lnTo>
                  <a:pt x="3003286" y="127000"/>
                </a:lnTo>
                <a:lnTo>
                  <a:pt x="3195256" y="127000"/>
                </a:lnTo>
                <a:lnTo>
                  <a:pt x="3168586" y="114300"/>
                </a:lnTo>
                <a:lnTo>
                  <a:pt x="3146679" y="101600"/>
                </a:lnTo>
                <a:close/>
              </a:path>
              <a:path w="12192000" h="1917700">
                <a:moveTo>
                  <a:pt x="3554015" y="114300"/>
                </a:moveTo>
                <a:lnTo>
                  <a:pt x="3521710" y="114300"/>
                </a:lnTo>
                <a:lnTo>
                  <a:pt x="3505073" y="127000"/>
                </a:lnTo>
                <a:lnTo>
                  <a:pt x="3574591" y="127000"/>
                </a:lnTo>
                <a:lnTo>
                  <a:pt x="3554015" y="114300"/>
                </a:lnTo>
                <a:close/>
              </a:path>
              <a:path w="12192000" h="1917700">
                <a:moveTo>
                  <a:pt x="6662467" y="76200"/>
                </a:moveTo>
                <a:lnTo>
                  <a:pt x="5569297" y="76200"/>
                </a:lnTo>
                <a:lnTo>
                  <a:pt x="5528437" y="88900"/>
                </a:lnTo>
                <a:lnTo>
                  <a:pt x="3920569" y="88900"/>
                </a:lnTo>
                <a:lnTo>
                  <a:pt x="3867785" y="101600"/>
                </a:lnTo>
                <a:lnTo>
                  <a:pt x="3798109" y="101600"/>
                </a:lnTo>
                <a:lnTo>
                  <a:pt x="3751002" y="114300"/>
                </a:lnTo>
                <a:lnTo>
                  <a:pt x="3616033" y="114300"/>
                </a:lnTo>
                <a:lnTo>
                  <a:pt x="3585083" y="127000"/>
                </a:lnTo>
                <a:lnTo>
                  <a:pt x="6733667" y="127000"/>
                </a:lnTo>
                <a:lnTo>
                  <a:pt x="6692265" y="101600"/>
                </a:lnTo>
                <a:lnTo>
                  <a:pt x="6675836" y="88900"/>
                </a:lnTo>
                <a:lnTo>
                  <a:pt x="6662467" y="76200"/>
                </a:lnTo>
                <a:close/>
              </a:path>
              <a:path w="12192000" h="1917700">
                <a:moveTo>
                  <a:pt x="6798056" y="114300"/>
                </a:moveTo>
                <a:lnTo>
                  <a:pt x="6733667" y="127000"/>
                </a:lnTo>
                <a:lnTo>
                  <a:pt x="6806946" y="127000"/>
                </a:lnTo>
                <a:lnTo>
                  <a:pt x="6798056" y="114300"/>
                </a:lnTo>
                <a:close/>
              </a:path>
              <a:path w="12192000" h="1917700">
                <a:moveTo>
                  <a:pt x="3690239" y="101600"/>
                </a:moveTo>
                <a:lnTo>
                  <a:pt x="3657502" y="101600"/>
                </a:lnTo>
                <a:lnTo>
                  <a:pt x="3636470" y="114300"/>
                </a:lnTo>
                <a:lnTo>
                  <a:pt x="3751002" y="114300"/>
                </a:lnTo>
                <a:lnTo>
                  <a:pt x="3690239" y="101600"/>
                </a:lnTo>
                <a:close/>
              </a:path>
              <a:path w="12192000" h="1917700">
                <a:moveTo>
                  <a:pt x="5305679" y="76200"/>
                </a:moveTo>
                <a:lnTo>
                  <a:pt x="4024518" y="76200"/>
                </a:lnTo>
                <a:lnTo>
                  <a:pt x="3970210" y="88900"/>
                </a:lnTo>
                <a:lnTo>
                  <a:pt x="5350549" y="88900"/>
                </a:lnTo>
                <a:lnTo>
                  <a:pt x="5305679" y="76200"/>
                </a:lnTo>
                <a:close/>
              </a:path>
              <a:path w="12192000" h="1917700">
                <a:moveTo>
                  <a:pt x="4266946" y="50800"/>
                </a:moveTo>
                <a:lnTo>
                  <a:pt x="4218642" y="50800"/>
                </a:lnTo>
                <a:lnTo>
                  <a:pt x="4181506" y="63500"/>
                </a:lnTo>
                <a:lnTo>
                  <a:pt x="4138037" y="76200"/>
                </a:lnTo>
                <a:lnTo>
                  <a:pt x="5168917" y="76200"/>
                </a:lnTo>
                <a:lnTo>
                  <a:pt x="5151199" y="63500"/>
                </a:lnTo>
                <a:lnTo>
                  <a:pt x="4288917" y="63500"/>
                </a:lnTo>
                <a:lnTo>
                  <a:pt x="4266946" y="50800"/>
                </a:lnTo>
                <a:close/>
              </a:path>
              <a:path w="12192000" h="1917700">
                <a:moveTo>
                  <a:pt x="5729605" y="50800"/>
                </a:moveTo>
                <a:lnTo>
                  <a:pt x="5684901" y="50800"/>
                </a:lnTo>
                <a:lnTo>
                  <a:pt x="5648684" y="63500"/>
                </a:lnTo>
                <a:lnTo>
                  <a:pt x="5609764" y="76200"/>
                </a:lnTo>
                <a:lnTo>
                  <a:pt x="6647455" y="76200"/>
                </a:lnTo>
                <a:lnTo>
                  <a:pt x="6626098" y="63500"/>
                </a:lnTo>
                <a:lnTo>
                  <a:pt x="5746658" y="63500"/>
                </a:lnTo>
                <a:lnTo>
                  <a:pt x="5729605" y="50800"/>
                </a:lnTo>
                <a:close/>
              </a:path>
              <a:path w="12192000" h="1917700">
                <a:moveTo>
                  <a:pt x="4884737" y="50800"/>
                </a:moveTo>
                <a:lnTo>
                  <a:pt x="4430522" y="50800"/>
                </a:lnTo>
                <a:lnTo>
                  <a:pt x="4365117" y="63500"/>
                </a:lnTo>
                <a:lnTo>
                  <a:pt x="4909185" y="63500"/>
                </a:lnTo>
                <a:lnTo>
                  <a:pt x="4884737" y="50800"/>
                </a:lnTo>
                <a:close/>
              </a:path>
              <a:path w="12192000" h="1917700">
                <a:moveTo>
                  <a:pt x="6553327" y="38100"/>
                </a:moveTo>
                <a:lnTo>
                  <a:pt x="5848604" y="38100"/>
                </a:lnTo>
                <a:lnTo>
                  <a:pt x="5830494" y="50800"/>
                </a:lnTo>
                <a:lnTo>
                  <a:pt x="5786846" y="50800"/>
                </a:lnTo>
                <a:lnTo>
                  <a:pt x="5765165" y="63500"/>
                </a:lnTo>
                <a:lnTo>
                  <a:pt x="6586521" y="63500"/>
                </a:lnTo>
                <a:lnTo>
                  <a:pt x="6565858" y="50800"/>
                </a:lnTo>
                <a:lnTo>
                  <a:pt x="6553327" y="38100"/>
                </a:lnTo>
                <a:close/>
              </a:path>
              <a:path w="12192000" h="1917700">
                <a:moveTo>
                  <a:pt x="4814331" y="38100"/>
                </a:moveTo>
                <a:lnTo>
                  <a:pt x="4534027" y="38100"/>
                </a:lnTo>
                <a:lnTo>
                  <a:pt x="4444111" y="50800"/>
                </a:lnTo>
                <a:lnTo>
                  <a:pt x="4830121" y="50800"/>
                </a:lnTo>
                <a:lnTo>
                  <a:pt x="4814331" y="38100"/>
                </a:lnTo>
                <a:close/>
              </a:path>
              <a:path w="12192000" h="1917700">
                <a:moveTo>
                  <a:pt x="4750562" y="25400"/>
                </a:moveTo>
                <a:lnTo>
                  <a:pt x="4577403" y="25400"/>
                </a:lnTo>
                <a:lnTo>
                  <a:pt x="4568063" y="38100"/>
                </a:lnTo>
                <a:lnTo>
                  <a:pt x="4760291" y="38100"/>
                </a:lnTo>
                <a:lnTo>
                  <a:pt x="4750562" y="25400"/>
                </a:lnTo>
                <a:close/>
              </a:path>
              <a:path w="12192000" h="1917700">
                <a:moveTo>
                  <a:pt x="6378067" y="25400"/>
                </a:moveTo>
                <a:lnTo>
                  <a:pt x="6137229" y="25400"/>
                </a:lnTo>
                <a:lnTo>
                  <a:pt x="6124194" y="38100"/>
                </a:lnTo>
                <a:lnTo>
                  <a:pt x="6401359" y="38100"/>
                </a:lnTo>
                <a:lnTo>
                  <a:pt x="6378067" y="25400"/>
                </a:lnTo>
                <a:close/>
              </a:path>
              <a:path w="12192000" h="1917700">
                <a:moveTo>
                  <a:pt x="6466332" y="25400"/>
                </a:moveTo>
                <a:lnTo>
                  <a:pt x="6423628" y="25400"/>
                </a:lnTo>
                <a:lnTo>
                  <a:pt x="6401359" y="38100"/>
                </a:lnTo>
                <a:lnTo>
                  <a:pt x="6485890" y="38100"/>
                </a:lnTo>
                <a:lnTo>
                  <a:pt x="6466332" y="25400"/>
                </a:lnTo>
                <a:close/>
              </a:path>
              <a:path w="12192000" h="1917700">
                <a:moveTo>
                  <a:pt x="6270347" y="12700"/>
                </a:moveTo>
                <a:lnTo>
                  <a:pt x="6171967" y="12700"/>
                </a:lnTo>
                <a:lnTo>
                  <a:pt x="6153896" y="25400"/>
                </a:lnTo>
                <a:lnTo>
                  <a:pt x="6285611" y="25400"/>
                </a:lnTo>
                <a:lnTo>
                  <a:pt x="6270347" y="12700"/>
                </a:lnTo>
                <a:close/>
              </a:path>
              <a:path w="12192000" h="1917700">
                <a:moveTo>
                  <a:pt x="6196330" y="0"/>
                </a:moveTo>
                <a:lnTo>
                  <a:pt x="6189218" y="12700"/>
                </a:lnTo>
                <a:lnTo>
                  <a:pt x="6202553" y="12700"/>
                </a:lnTo>
                <a:lnTo>
                  <a:pt x="619633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object 3"/>
          <p:cNvSpPr/>
          <p:nvPr/>
        </p:nvSpPr>
        <p:spPr>
          <a:xfrm>
            <a:off x="5549040" y="5384520"/>
            <a:ext cx="10947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2" strike="noStrike">
                <a:solidFill>
                  <a:srgbClr val="252525"/>
                </a:solidFill>
                <a:latin typeface="Calibri Light"/>
                <a:ea typeface="DejaVu Sans"/>
              </a:rPr>
              <a:t>Views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57" name="object 4" descr=""/>
          <p:cNvPicPr/>
          <p:nvPr/>
        </p:nvPicPr>
        <p:blipFill>
          <a:blip r:embed="rId1"/>
          <a:stretch/>
        </p:blipFill>
        <p:spPr>
          <a:xfrm>
            <a:off x="537840" y="1886760"/>
            <a:ext cx="10815120" cy="154152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sldNum" idx="15"/>
          </p:nvPr>
        </p:nvSpPr>
        <p:spPr>
          <a:xfrm>
            <a:off x="11160360" y="6465240"/>
            <a:ext cx="152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4120" indent="0">
              <a:lnSpc>
                <a:spcPts val="1239"/>
              </a:lnSpc>
              <a:buNone/>
              <a:tabLst>
                <a:tab algn="l" pos="0"/>
              </a:tabLst>
              <a:defRPr b="0" lang="en-US" sz="1200" spc="-52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24120" indent="0">
              <a:lnSpc>
                <a:spcPts val="1239"/>
              </a:lnSpc>
              <a:buNone/>
              <a:tabLst>
                <a:tab algn="l" pos="0"/>
              </a:tabLst>
            </a:pPr>
            <a:fld id="{2BB0867E-E29A-4FBC-A485-9F14A964FCF3}" type="slidenum">
              <a:rPr b="0" lang="en-US" sz="1200" spc="-52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Calibri"/>
              </a:rPr>
              <a:t>Процедури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457200" y="1600200"/>
            <a:ext cx="10972440" cy="34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 </a:t>
            </a:r>
            <a:r>
              <a:rPr b="1" lang="en-US" sz="1800" spc="-1" strike="noStrike">
                <a:latin typeface="Arial"/>
              </a:rPr>
              <a:t>Първата процедура (с прихващане на грешки)</a:t>
            </a:r>
            <a:r>
              <a:rPr b="0" lang="en-US" sz="1800" spc="-1" strike="noStrike">
                <a:latin typeface="Arial"/>
              </a:rPr>
              <a:t>, която съм имплементирала, валидира данните на даден потребител.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Втората процедура (с курсор и while цикъл)</a:t>
            </a:r>
            <a:r>
              <a:rPr b="0" lang="en-US" sz="1800" spc="-1" strike="noStrike">
                <a:latin typeface="Arial"/>
              </a:rPr>
              <a:t>, която съм имплементирала, връща таблица, в която се съдържа информация за всички компании, в които работят както начинаещи, така и служители със дългогодишен опит, както и броят на едната група и броят на другата група служители.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 </a:t>
            </a:r>
            <a:r>
              <a:rPr b="1" lang="en-US" sz="1800" spc="-1" strike="noStrike">
                <a:latin typeface="Arial"/>
              </a:rPr>
              <a:t>Третата процедура (с курсор, входни и изходни данни)</a:t>
            </a:r>
            <a:r>
              <a:rPr b="0" lang="en-US" sz="1800" spc="-1" strike="noStrike">
                <a:latin typeface="Arial"/>
              </a:rPr>
              <a:t>, която съм имплементирала, връща таблица, съдържаща информация за историята на даден служител по неговия псевдоним (уникално поле в таблиците USERS, USERS_AMATEURS и EMPLOYEES_USERS).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2"/>
          <p:cNvSpPr/>
          <p:nvPr/>
        </p:nvSpPr>
        <p:spPr>
          <a:xfrm>
            <a:off x="1126440" y="4507560"/>
            <a:ext cx="9937080" cy="8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600" spc="-1" strike="noStrike">
                <a:solidFill>
                  <a:srgbClr val="000000"/>
                </a:solidFill>
                <a:latin typeface="Calibri Light"/>
                <a:ea typeface="DejaVu Sans"/>
              </a:rPr>
              <a:t>Приложение</a:t>
            </a:r>
            <a:r>
              <a:rPr b="0" lang="en-US" sz="5600" spc="-2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 Light"/>
                <a:ea typeface="DejaVu Sans"/>
              </a:rPr>
              <a:t>за</a:t>
            </a:r>
            <a:r>
              <a:rPr b="0" lang="en-US" sz="5600" spc="-32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 Light"/>
                <a:ea typeface="DejaVu Sans"/>
              </a:rPr>
              <a:t>достъп</a:t>
            </a:r>
            <a:r>
              <a:rPr b="0" lang="en-US" sz="5600" spc="-2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 Light"/>
                <a:ea typeface="DejaVu Sans"/>
              </a:rPr>
              <a:t>до</a:t>
            </a:r>
            <a:r>
              <a:rPr b="0" lang="en-US" sz="5600" spc="-32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5600" spc="-12" strike="noStrike">
                <a:solidFill>
                  <a:srgbClr val="000000"/>
                </a:solidFill>
                <a:latin typeface="Calibri Light"/>
                <a:ea typeface="DejaVu Sans"/>
              </a:rPr>
              <a:t>базата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62" name="object 3" descr=""/>
          <p:cNvPicPr/>
          <p:nvPr/>
        </p:nvPicPr>
        <p:blipFill>
          <a:blip r:embed="rId1"/>
          <a:stretch/>
        </p:blipFill>
        <p:spPr>
          <a:xfrm>
            <a:off x="320040" y="758880"/>
            <a:ext cx="5613840" cy="3016800"/>
          </a:xfrm>
          <a:prstGeom prst="rect">
            <a:avLst/>
          </a:prstGeom>
          <a:ln w="0">
            <a:noFill/>
          </a:ln>
        </p:spPr>
      </p:pic>
      <p:pic>
        <p:nvPicPr>
          <p:cNvPr id="163" name="object 4" descr=""/>
          <p:cNvPicPr/>
          <p:nvPr/>
        </p:nvPicPr>
        <p:blipFill>
          <a:blip r:embed="rId2"/>
          <a:stretch/>
        </p:blipFill>
        <p:spPr>
          <a:xfrm>
            <a:off x="6254640" y="941760"/>
            <a:ext cx="5613840" cy="2651040"/>
          </a:xfrm>
          <a:prstGeom prst="rect">
            <a:avLst/>
          </a:prstGeom>
          <a:ln w="0">
            <a:noFill/>
          </a:ln>
        </p:spPr>
      </p:pic>
      <p:sp>
        <p:nvSpPr>
          <p:cNvPr id="164" name="object 5"/>
          <p:cNvSpPr/>
          <p:nvPr/>
        </p:nvSpPr>
        <p:spPr>
          <a:xfrm>
            <a:off x="4450680" y="5595480"/>
            <a:ext cx="3291120" cy="17640"/>
          </a:xfrm>
          <a:custGeom>
            <a:avLst/>
            <a:gdLst>
              <a:gd name="textAreaLeft" fmla="*/ 0 w 3291120"/>
              <a:gd name="textAreaRight" fmla="*/ 3291840 w 3291120"/>
              <a:gd name="textAreaTop" fmla="*/ 0 h 17640"/>
              <a:gd name="textAreaBottom" fmla="*/ 18360 h 17640"/>
            </a:gdLst>
            <a:ahLst/>
            <a:rect l="textAreaLeft" t="textAreaTop" r="textAreaRight" b="textAreaBottom"/>
            <a:pathLst>
              <a:path w="3291840" h="18414">
                <a:moveTo>
                  <a:pt x="0" y="18288"/>
                </a:moveTo>
                <a:lnTo>
                  <a:pt x="3291840" y="18288"/>
                </a:lnTo>
                <a:lnTo>
                  <a:pt x="3291840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noFill/>
          <a:ln w="41276">
            <a:solidFill>
              <a:srgbClr val="ec7c3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1"/>
          <p:cNvSpPr>
            <a:spLocks noGrp="1"/>
          </p:cNvSpPr>
          <p:nvPr>
            <p:ph type="sldNum" idx="16"/>
          </p:nvPr>
        </p:nvSpPr>
        <p:spPr>
          <a:xfrm>
            <a:off x="11160360" y="6465240"/>
            <a:ext cx="152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4120" indent="0">
              <a:lnSpc>
                <a:spcPts val="1239"/>
              </a:lnSpc>
              <a:buNone/>
              <a:tabLst>
                <a:tab algn="l" pos="0"/>
              </a:tabLst>
              <a:defRPr b="0" lang="en-US" sz="1200" spc="-52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24120" indent="0">
              <a:lnSpc>
                <a:spcPts val="1239"/>
              </a:lnSpc>
              <a:buNone/>
              <a:tabLst>
                <a:tab algn="l" pos="0"/>
              </a:tabLst>
            </a:pPr>
            <a:fld id="{21956FE7-4A8C-482B-B02B-27CBD3ACF8F0}" type="slidenum">
              <a:rPr b="0" lang="en-US" sz="1200" spc="-52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2"/>
          <p:cNvSpPr/>
          <p:nvPr/>
        </p:nvSpPr>
        <p:spPr>
          <a:xfrm>
            <a:off x="1126440" y="4494960"/>
            <a:ext cx="9937080" cy="8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600" spc="-1" strike="noStrike">
                <a:solidFill>
                  <a:srgbClr val="000000"/>
                </a:solidFill>
                <a:latin typeface="Calibri Light"/>
                <a:ea typeface="DejaVu Sans"/>
              </a:rPr>
              <a:t>Приложение</a:t>
            </a:r>
            <a:r>
              <a:rPr b="0" lang="en-US" sz="5600" spc="-2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 Light"/>
                <a:ea typeface="DejaVu Sans"/>
              </a:rPr>
              <a:t>за</a:t>
            </a:r>
            <a:r>
              <a:rPr b="0" lang="en-US" sz="5600" spc="-32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 Light"/>
                <a:ea typeface="DejaVu Sans"/>
              </a:rPr>
              <a:t>достъп</a:t>
            </a:r>
            <a:r>
              <a:rPr b="0" lang="en-US" sz="5600" spc="-2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 Light"/>
                <a:ea typeface="DejaVu Sans"/>
              </a:rPr>
              <a:t>до</a:t>
            </a:r>
            <a:r>
              <a:rPr b="0" lang="en-US" sz="5600" spc="-32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5600" spc="-12" strike="noStrike">
                <a:solidFill>
                  <a:srgbClr val="000000"/>
                </a:solidFill>
                <a:latin typeface="Calibri Light"/>
                <a:ea typeface="DejaVu Sans"/>
              </a:rPr>
              <a:t>базата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67" name="object 3" descr=""/>
          <p:cNvPicPr/>
          <p:nvPr/>
        </p:nvPicPr>
        <p:blipFill>
          <a:blip r:embed="rId1"/>
          <a:stretch/>
        </p:blipFill>
        <p:spPr>
          <a:xfrm>
            <a:off x="0" y="0"/>
            <a:ext cx="5909400" cy="4193280"/>
          </a:xfrm>
          <a:prstGeom prst="rect">
            <a:avLst/>
          </a:prstGeom>
          <a:ln w="0">
            <a:noFill/>
          </a:ln>
        </p:spPr>
      </p:pic>
      <p:pic>
        <p:nvPicPr>
          <p:cNvPr id="168" name="object 4" descr=""/>
          <p:cNvPicPr/>
          <p:nvPr/>
        </p:nvPicPr>
        <p:blipFill>
          <a:blip r:embed="rId2"/>
          <a:stretch/>
        </p:blipFill>
        <p:spPr>
          <a:xfrm>
            <a:off x="6019920" y="0"/>
            <a:ext cx="6171480" cy="4185720"/>
          </a:xfrm>
          <a:prstGeom prst="rect">
            <a:avLst/>
          </a:prstGeom>
          <a:ln w="0">
            <a:noFill/>
          </a:ln>
        </p:spPr>
      </p:pic>
      <p:sp>
        <p:nvSpPr>
          <p:cNvPr id="169" name="object 5"/>
          <p:cNvSpPr/>
          <p:nvPr/>
        </p:nvSpPr>
        <p:spPr>
          <a:xfrm>
            <a:off x="4450680" y="5599800"/>
            <a:ext cx="3291120" cy="17640"/>
          </a:xfrm>
          <a:custGeom>
            <a:avLst/>
            <a:gdLst>
              <a:gd name="textAreaLeft" fmla="*/ 0 w 3291120"/>
              <a:gd name="textAreaRight" fmla="*/ 3291840 w 3291120"/>
              <a:gd name="textAreaTop" fmla="*/ 0 h 17640"/>
              <a:gd name="textAreaBottom" fmla="*/ 18360 h 17640"/>
            </a:gdLst>
            <a:ahLst/>
            <a:rect l="textAreaLeft" t="textAreaTop" r="textAreaRight" b="textAreaBottom"/>
            <a:pathLst>
              <a:path w="3291840" h="18414">
                <a:moveTo>
                  <a:pt x="0" y="18287"/>
                </a:moveTo>
                <a:lnTo>
                  <a:pt x="3291840" y="18287"/>
                </a:lnTo>
                <a:lnTo>
                  <a:pt x="329184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noFill/>
          <a:ln w="41276">
            <a:solidFill>
              <a:srgbClr val="ec7c3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1"/>
          <p:cNvSpPr>
            <a:spLocks noGrp="1"/>
          </p:cNvSpPr>
          <p:nvPr>
            <p:ph type="sldNum" idx="17"/>
          </p:nvPr>
        </p:nvSpPr>
        <p:spPr>
          <a:xfrm>
            <a:off x="11160360" y="6465240"/>
            <a:ext cx="152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4120" indent="0">
              <a:lnSpc>
                <a:spcPts val="1239"/>
              </a:lnSpc>
              <a:buNone/>
              <a:tabLst>
                <a:tab algn="l" pos="0"/>
              </a:tabLst>
              <a:defRPr b="0" lang="en-US" sz="1200" spc="-52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24120" indent="0">
              <a:lnSpc>
                <a:spcPts val="1239"/>
              </a:lnSpc>
              <a:buNone/>
              <a:tabLst>
                <a:tab algn="l" pos="0"/>
              </a:tabLst>
            </a:pPr>
            <a:fld id="{D6315F5C-56B8-4A8F-9A74-1BC4954D2BE1}" type="slidenum">
              <a:rPr b="0" lang="en-US" sz="1200" spc="-52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86160" y="2622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latin typeface="Calibri"/>
              </a:rPr>
              <a:t>Благодаря Ви за вниманието!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609480" y="1371600"/>
            <a:ext cx="1082016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 E/R диаграма на модела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2. Релационна схема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3. Схема на базата данни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4. Функции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5. Тригери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6. Views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7. Процедури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8. Приложение за достъп до базата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Calibri"/>
              </a:rPr>
              <a:t>Съдържание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/>
          <p:nvPr/>
        </p:nvSpPr>
        <p:spPr>
          <a:xfrm>
            <a:off x="0" y="0"/>
            <a:ext cx="5801400" cy="6857280"/>
          </a:xfrm>
          <a:custGeom>
            <a:avLst/>
            <a:gdLst>
              <a:gd name="textAreaLeft" fmla="*/ 0 w 5801400"/>
              <a:gd name="textAreaRight" fmla="*/ 5802120 w 580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5801995" h="6858000">
                <a:moveTo>
                  <a:pt x="5021199" y="0"/>
                </a:moveTo>
                <a:lnTo>
                  <a:pt x="0" y="0"/>
                </a:lnTo>
                <a:lnTo>
                  <a:pt x="0" y="6857999"/>
                </a:lnTo>
                <a:lnTo>
                  <a:pt x="5801868" y="6857999"/>
                </a:lnTo>
                <a:lnTo>
                  <a:pt x="5785739" y="6808677"/>
                </a:lnTo>
                <a:lnTo>
                  <a:pt x="5773777" y="6768150"/>
                </a:lnTo>
                <a:lnTo>
                  <a:pt x="5761820" y="6723537"/>
                </a:lnTo>
                <a:lnTo>
                  <a:pt x="5749876" y="6674001"/>
                </a:lnTo>
                <a:lnTo>
                  <a:pt x="5737950" y="6618707"/>
                </a:lnTo>
                <a:lnTo>
                  <a:pt x="5726049" y="6556819"/>
                </a:lnTo>
                <a:lnTo>
                  <a:pt x="5699506" y="6365925"/>
                </a:lnTo>
                <a:lnTo>
                  <a:pt x="5696426" y="6359097"/>
                </a:lnTo>
                <a:lnTo>
                  <a:pt x="5688076" y="6331471"/>
                </a:lnTo>
                <a:lnTo>
                  <a:pt x="5685282" y="6324028"/>
                </a:lnTo>
                <a:lnTo>
                  <a:pt x="5679567" y="6315430"/>
                </a:lnTo>
                <a:lnTo>
                  <a:pt x="5679694" y="6313970"/>
                </a:lnTo>
                <a:lnTo>
                  <a:pt x="5669661" y="6293675"/>
                </a:lnTo>
                <a:lnTo>
                  <a:pt x="5661533" y="6279718"/>
                </a:lnTo>
                <a:lnTo>
                  <a:pt x="5661406" y="6276454"/>
                </a:lnTo>
                <a:lnTo>
                  <a:pt x="5651754" y="6253759"/>
                </a:lnTo>
                <a:lnTo>
                  <a:pt x="5652516" y="6251867"/>
                </a:lnTo>
                <a:lnTo>
                  <a:pt x="5652770" y="6249517"/>
                </a:lnTo>
                <a:lnTo>
                  <a:pt x="5651627" y="6246164"/>
                </a:lnTo>
                <a:lnTo>
                  <a:pt x="5656528" y="6245643"/>
                </a:lnTo>
                <a:lnTo>
                  <a:pt x="5656453" y="6243205"/>
                </a:lnTo>
                <a:lnTo>
                  <a:pt x="5653520" y="6238796"/>
                </a:lnTo>
                <a:lnTo>
                  <a:pt x="5649849" y="6232359"/>
                </a:lnTo>
                <a:lnTo>
                  <a:pt x="5656356" y="6227457"/>
                </a:lnTo>
                <a:lnTo>
                  <a:pt x="5655516" y="6217321"/>
                </a:lnTo>
                <a:lnTo>
                  <a:pt x="5652796" y="6205783"/>
                </a:lnTo>
                <a:lnTo>
                  <a:pt x="5653659" y="6196672"/>
                </a:lnTo>
                <a:lnTo>
                  <a:pt x="5641467" y="6168796"/>
                </a:lnTo>
                <a:lnTo>
                  <a:pt x="5641594" y="6168631"/>
                </a:lnTo>
                <a:lnTo>
                  <a:pt x="5641467" y="6167424"/>
                </a:lnTo>
                <a:lnTo>
                  <a:pt x="5640959" y="6165773"/>
                </a:lnTo>
                <a:lnTo>
                  <a:pt x="5638165" y="6160008"/>
                </a:lnTo>
                <a:lnTo>
                  <a:pt x="5634736" y="6150660"/>
                </a:lnTo>
                <a:lnTo>
                  <a:pt x="5634482" y="6146939"/>
                </a:lnTo>
                <a:lnTo>
                  <a:pt x="5638921" y="6138950"/>
                </a:lnTo>
                <a:lnTo>
                  <a:pt x="5645420" y="6133063"/>
                </a:lnTo>
                <a:lnTo>
                  <a:pt x="5648609" y="6125878"/>
                </a:lnTo>
                <a:lnTo>
                  <a:pt x="5643118" y="6113995"/>
                </a:lnTo>
                <a:lnTo>
                  <a:pt x="5642572" y="6096568"/>
                </a:lnTo>
                <a:lnTo>
                  <a:pt x="5643610" y="6081245"/>
                </a:lnTo>
                <a:lnTo>
                  <a:pt x="5643100" y="6066061"/>
                </a:lnTo>
                <a:lnTo>
                  <a:pt x="5637911" y="6049048"/>
                </a:lnTo>
                <a:lnTo>
                  <a:pt x="5636442" y="6031795"/>
                </a:lnTo>
                <a:lnTo>
                  <a:pt x="5635593" y="6015570"/>
                </a:lnTo>
                <a:lnTo>
                  <a:pt x="5634125" y="5999927"/>
                </a:lnTo>
                <a:lnTo>
                  <a:pt x="5630799" y="5984417"/>
                </a:lnTo>
                <a:lnTo>
                  <a:pt x="5626048" y="5932584"/>
                </a:lnTo>
                <a:lnTo>
                  <a:pt x="5625211" y="5919558"/>
                </a:lnTo>
                <a:lnTo>
                  <a:pt x="5628640" y="5895340"/>
                </a:lnTo>
                <a:lnTo>
                  <a:pt x="5624830" y="5879261"/>
                </a:lnTo>
                <a:lnTo>
                  <a:pt x="5624703" y="5877598"/>
                </a:lnTo>
                <a:lnTo>
                  <a:pt x="5624957" y="5876378"/>
                </a:lnTo>
                <a:lnTo>
                  <a:pt x="5622371" y="5864955"/>
                </a:lnTo>
                <a:lnTo>
                  <a:pt x="5617210" y="5846381"/>
                </a:lnTo>
                <a:lnTo>
                  <a:pt x="5619730" y="5838678"/>
                </a:lnTo>
                <a:lnTo>
                  <a:pt x="5618988" y="5827283"/>
                </a:lnTo>
                <a:lnTo>
                  <a:pt x="5619960" y="5817942"/>
                </a:lnTo>
                <a:lnTo>
                  <a:pt x="5627624" y="5816396"/>
                </a:lnTo>
                <a:lnTo>
                  <a:pt x="5624919" y="5809102"/>
                </a:lnTo>
                <a:lnTo>
                  <a:pt x="5622655" y="5803931"/>
                </a:lnTo>
                <a:lnTo>
                  <a:pt x="5623034" y="5801752"/>
                </a:lnTo>
                <a:lnTo>
                  <a:pt x="5628259" y="5803430"/>
                </a:lnTo>
                <a:lnTo>
                  <a:pt x="5627624" y="5799950"/>
                </a:lnTo>
                <a:lnTo>
                  <a:pt x="5628259" y="5797956"/>
                </a:lnTo>
                <a:lnTo>
                  <a:pt x="5629529" y="5796648"/>
                </a:lnTo>
                <a:lnTo>
                  <a:pt x="5630164" y="5796305"/>
                </a:lnTo>
                <a:lnTo>
                  <a:pt x="5618099" y="5753531"/>
                </a:lnTo>
                <a:lnTo>
                  <a:pt x="5611241" y="5731179"/>
                </a:lnTo>
                <a:lnTo>
                  <a:pt x="5611622" y="5729935"/>
                </a:lnTo>
                <a:lnTo>
                  <a:pt x="5607304" y="5719864"/>
                </a:lnTo>
                <a:lnTo>
                  <a:pt x="5605399" y="5716549"/>
                </a:lnTo>
                <a:lnTo>
                  <a:pt x="5603240" y="5713539"/>
                </a:lnTo>
                <a:lnTo>
                  <a:pt x="5600573" y="5710961"/>
                </a:lnTo>
                <a:lnTo>
                  <a:pt x="5603490" y="5691694"/>
                </a:lnTo>
                <a:lnTo>
                  <a:pt x="5601906" y="5676663"/>
                </a:lnTo>
                <a:lnTo>
                  <a:pt x="5598323" y="5660810"/>
                </a:lnTo>
                <a:lnTo>
                  <a:pt x="5595239" y="5639079"/>
                </a:lnTo>
                <a:lnTo>
                  <a:pt x="5583422" y="5617305"/>
                </a:lnTo>
                <a:lnTo>
                  <a:pt x="5575189" y="5592043"/>
                </a:lnTo>
                <a:lnTo>
                  <a:pt x="5570504" y="5565464"/>
                </a:lnTo>
                <a:lnTo>
                  <a:pt x="5569331" y="5539740"/>
                </a:lnTo>
                <a:lnTo>
                  <a:pt x="5563542" y="5522600"/>
                </a:lnTo>
                <a:lnTo>
                  <a:pt x="5562076" y="5502830"/>
                </a:lnTo>
                <a:lnTo>
                  <a:pt x="5561062" y="5481607"/>
                </a:lnTo>
                <a:lnTo>
                  <a:pt x="5556631" y="5460111"/>
                </a:lnTo>
                <a:lnTo>
                  <a:pt x="5553251" y="5433490"/>
                </a:lnTo>
                <a:lnTo>
                  <a:pt x="5548683" y="5383154"/>
                </a:lnTo>
                <a:lnTo>
                  <a:pt x="5546090" y="5357749"/>
                </a:lnTo>
                <a:lnTo>
                  <a:pt x="5550146" y="5341326"/>
                </a:lnTo>
                <a:lnTo>
                  <a:pt x="5546058" y="5323141"/>
                </a:lnTo>
                <a:lnTo>
                  <a:pt x="5539446" y="5304385"/>
                </a:lnTo>
                <a:lnTo>
                  <a:pt x="5535930" y="5286248"/>
                </a:lnTo>
                <a:lnTo>
                  <a:pt x="5530374" y="5283668"/>
                </a:lnTo>
                <a:lnTo>
                  <a:pt x="5530723" y="5273611"/>
                </a:lnTo>
                <a:lnTo>
                  <a:pt x="5530501" y="5262030"/>
                </a:lnTo>
                <a:lnTo>
                  <a:pt x="5523230" y="5254879"/>
                </a:lnTo>
                <a:lnTo>
                  <a:pt x="5523738" y="5250815"/>
                </a:lnTo>
                <a:lnTo>
                  <a:pt x="5526532" y="5241163"/>
                </a:lnTo>
                <a:lnTo>
                  <a:pt x="5526024" y="5232654"/>
                </a:lnTo>
                <a:lnTo>
                  <a:pt x="5529580" y="5230876"/>
                </a:lnTo>
                <a:lnTo>
                  <a:pt x="5530564" y="5221351"/>
                </a:lnTo>
                <a:lnTo>
                  <a:pt x="5530509" y="5213659"/>
                </a:lnTo>
                <a:lnTo>
                  <a:pt x="5529453" y="5202682"/>
                </a:lnTo>
                <a:lnTo>
                  <a:pt x="5524526" y="5185838"/>
                </a:lnTo>
                <a:lnTo>
                  <a:pt x="5523944" y="5166709"/>
                </a:lnTo>
                <a:lnTo>
                  <a:pt x="5522720" y="5146675"/>
                </a:lnTo>
                <a:lnTo>
                  <a:pt x="5515864" y="5127117"/>
                </a:lnTo>
                <a:lnTo>
                  <a:pt x="5512594" y="5116984"/>
                </a:lnTo>
                <a:lnTo>
                  <a:pt x="5509895" y="5103399"/>
                </a:lnTo>
                <a:lnTo>
                  <a:pt x="5508720" y="5090433"/>
                </a:lnTo>
                <a:lnTo>
                  <a:pt x="5510022" y="5082158"/>
                </a:lnTo>
                <a:lnTo>
                  <a:pt x="5509895" y="5075936"/>
                </a:lnTo>
                <a:lnTo>
                  <a:pt x="5506847" y="5068951"/>
                </a:lnTo>
                <a:lnTo>
                  <a:pt x="5511546" y="5065649"/>
                </a:lnTo>
                <a:lnTo>
                  <a:pt x="5512592" y="5059441"/>
                </a:lnTo>
                <a:lnTo>
                  <a:pt x="5508492" y="5044074"/>
                </a:lnTo>
                <a:lnTo>
                  <a:pt x="5511038" y="5042154"/>
                </a:lnTo>
                <a:lnTo>
                  <a:pt x="5510149" y="4962271"/>
                </a:lnTo>
                <a:lnTo>
                  <a:pt x="5506212" y="4936490"/>
                </a:lnTo>
                <a:lnTo>
                  <a:pt x="5505323" y="4932807"/>
                </a:lnTo>
                <a:lnTo>
                  <a:pt x="5493893" y="4902708"/>
                </a:lnTo>
                <a:lnTo>
                  <a:pt x="5494782" y="4901819"/>
                </a:lnTo>
                <a:lnTo>
                  <a:pt x="5496179" y="4899406"/>
                </a:lnTo>
                <a:lnTo>
                  <a:pt x="5497322" y="4889373"/>
                </a:lnTo>
                <a:lnTo>
                  <a:pt x="5492369" y="4881499"/>
                </a:lnTo>
                <a:lnTo>
                  <a:pt x="5479034" y="4843526"/>
                </a:lnTo>
                <a:lnTo>
                  <a:pt x="5462778" y="4787519"/>
                </a:lnTo>
                <a:lnTo>
                  <a:pt x="5457698" y="4779391"/>
                </a:lnTo>
                <a:lnTo>
                  <a:pt x="5453761" y="4764658"/>
                </a:lnTo>
                <a:lnTo>
                  <a:pt x="5450078" y="4716780"/>
                </a:lnTo>
                <a:lnTo>
                  <a:pt x="5451602" y="4712970"/>
                </a:lnTo>
                <a:lnTo>
                  <a:pt x="5456809" y="4704207"/>
                </a:lnTo>
                <a:lnTo>
                  <a:pt x="5458460" y="4695952"/>
                </a:lnTo>
                <a:lnTo>
                  <a:pt x="5462397" y="4695063"/>
                </a:lnTo>
                <a:lnTo>
                  <a:pt x="5465731" y="4686141"/>
                </a:lnTo>
                <a:lnTo>
                  <a:pt x="5467576" y="4678703"/>
                </a:lnTo>
                <a:lnTo>
                  <a:pt x="5469255" y="4667885"/>
                </a:lnTo>
                <a:lnTo>
                  <a:pt x="5468737" y="4650609"/>
                </a:lnTo>
                <a:lnTo>
                  <a:pt x="5473017" y="4632071"/>
                </a:lnTo>
                <a:lnTo>
                  <a:pt x="5476845" y="4612485"/>
                </a:lnTo>
                <a:lnTo>
                  <a:pt x="5474970" y="4592066"/>
                </a:lnTo>
                <a:lnTo>
                  <a:pt x="5474363" y="4581620"/>
                </a:lnTo>
                <a:lnTo>
                  <a:pt x="5475160" y="4567936"/>
                </a:lnTo>
                <a:lnTo>
                  <a:pt x="5477292" y="4555204"/>
                </a:lnTo>
                <a:lnTo>
                  <a:pt x="5480685" y="4547616"/>
                </a:lnTo>
                <a:lnTo>
                  <a:pt x="5481320" y="4544568"/>
                </a:lnTo>
                <a:lnTo>
                  <a:pt x="5481447" y="4541139"/>
                </a:lnTo>
                <a:lnTo>
                  <a:pt x="5481955" y="4538345"/>
                </a:lnTo>
                <a:lnTo>
                  <a:pt x="5482971" y="4536821"/>
                </a:lnTo>
                <a:lnTo>
                  <a:pt x="5482590" y="4520057"/>
                </a:lnTo>
                <a:lnTo>
                  <a:pt x="5483030" y="4512980"/>
                </a:lnTo>
                <a:lnTo>
                  <a:pt x="5482876" y="4506214"/>
                </a:lnTo>
                <a:lnTo>
                  <a:pt x="5482197" y="4499733"/>
                </a:lnTo>
                <a:lnTo>
                  <a:pt x="5481066" y="4493514"/>
                </a:lnTo>
                <a:lnTo>
                  <a:pt x="5473827" y="4471924"/>
                </a:lnTo>
                <a:lnTo>
                  <a:pt x="5466842" y="4467987"/>
                </a:lnTo>
                <a:lnTo>
                  <a:pt x="5465064" y="4453508"/>
                </a:lnTo>
                <a:lnTo>
                  <a:pt x="5459984" y="4443095"/>
                </a:lnTo>
                <a:lnTo>
                  <a:pt x="5456936" y="4436364"/>
                </a:lnTo>
                <a:lnTo>
                  <a:pt x="5454650" y="4429125"/>
                </a:lnTo>
                <a:lnTo>
                  <a:pt x="5454509" y="4411007"/>
                </a:lnTo>
                <a:lnTo>
                  <a:pt x="5456275" y="4358437"/>
                </a:lnTo>
                <a:lnTo>
                  <a:pt x="5458282" y="4276654"/>
                </a:lnTo>
                <a:lnTo>
                  <a:pt x="5454655" y="4229550"/>
                </a:lnTo>
                <a:lnTo>
                  <a:pt x="5450571" y="4182213"/>
                </a:lnTo>
                <a:lnTo>
                  <a:pt x="5450418" y="4136998"/>
                </a:lnTo>
                <a:lnTo>
                  <a:pt x="5458587" y="4096257"/>
                </a:lnTo>
                <a:lnTo>
                  <a:pt x="5458841" y="4052824"/>
                </a:lnTo>
                <a:lnTo>
                  <a:pt x="5437378" y="4015231"/>
                </a:lnTo>
                <a:lnTo>
                  <a:pt x="5440329" y="3980076"/>
                </a:lnTo>
                <a:lnTo>
                  <a:pt x="5448125" y="3947826"/>
                </a:lnTo>
                <a:lnTo>
                  <a:pt x="5455755" y="3905146"/>
                </a:lnTo>
                <a:lnTo>
                  <a:pt x="5458206" y="3838702"/>
                </a:lnTo>
                <a:lnTo>
                  <a:pt x="5457317" y="3785107"/>
                </a:lnTo>
                <a:lnTo>
                  <a:pt x="5455285" y="3700779"/>
                </a:lnTo>
                <a:lnTo>
                  <a:pt x="5445252" y="3665220"/>
                </a:lnTo>
                <a:lnTo>
                  <a:pt x="5453634" y="3652393"/>
                </a:lnTo>
                <a:lnTo>
                  <a:pt x="5451983" y="3603752"/>
                </a:lnTo>
                <a:lnTo>
                  <a:pt x="5446014" y="3521583"/>
                </a:lnTo>
                <a:lnTo>
                  <a:pt x="5431155" y="3436874"/>
                </a:lnTo>
                <a:lnTo>
                  <a:pt x="5433314" y="3414141"/>
                </a:lnTo>
                <a:lnTo>
                  <a:pt x="5428361" y="3383788"/>
                </a:lnTo>
                <a:lnTo>
                  <a:pt x="5411089" y="3376041"/>
                </a:lnTo>
                <a:lnTo>
                  <a:pt x="5411343" y="3373882"/>
                </a:lnTo>
                <a:lnTo>
                  <a:pt x="5395722" y="3307588"/>
                </a:lnTo>
                <a:lnTo>
                  <a:pt x="5368417" y="3198876"/>
                </a:lnTo>
                <a:lnTo>
                  <a:pt x="5360567" y="3171223"/>
                </a:lnTo>
                <a:lnTo>
                  <a:pt x="5352193" y="3145488"/>
                </a:lnTo>
                <a:lnTo>
                  <a:pt x="5345200" y="3120348"/>
                </a:lnTo>
                <a:lnTo>
                  <a:pt x="5341493" y="3094482"/>
                </a:lnTo>
                <a:lnTo>
                  <a:pt x="5335401" y="3086344"/>
                </a:lnTo>
                <a:lnTo>
                  <a:pt x="5331523" y="3077479"/>
                </a:lnTo>
                <a:lnTo>
                  <a:pt x="5330599" y="3067496"/>
                </a:lnTo>
                <a:lnTo>
                  <a:pt x="5333365" y="3056001"/>
                </a:lnTo>
                <a:lnTo>
                  <a:pt x="5324455" y="3034958"/>
                </a:lnTo>
                <a:lnTo>
                  <a:pt x="5316379" y="3020631"/>
                </a:lnTo>
                <a:lnTo>
                  <a:pt x="5311398" y="3007637"/>
                </a:lnTo>
                <a:lnTo>
                  <a:pt x="5311775" y="2990596"/>
                </a:lnTo>
                <a:lnTo>
                  <a:pt x="5298015" y="2983513"/>
                </a:lnTo>
                <a:lnTo>
                  <a:pt x="5293423" y="2977276"/>
                </a:lnTo>
                <a:lnTo>
                  <a:pt x="5294451" y="2970682"/>
                </a:lnTo>
                <a:lnTo>
                  <a:pt x="5297551" y="2962529"/>
                </a:lnTo>
                <a:lnTo>
                  <a:pt x="5297678" y="2961004"/>
                </a:lnTo>
                <a:lnTo>
                  <a:pt x="5293995" y="2959608"/>
                </a:lnTo>
                <a:lnTo>
                  <a:pt x="5291201" y="2954528"/>
                </a:lnTo>
                <a:lnTo>
                  <a:pt x="5288534" y="2938272"/>
                </a:lnTo>
                <a:lnTo>
                  <a:pt x="5288534" y="2936113"/>
                </a:lnTo>
                <a:lnTo>
                  <a:pt x="5287899" y="2927604"/>
                </a:lnTo>
                <a:lnTo>
                  <a:pt x="5287264" y="2924810"/>
                </a:lnTo>
                <a:lnTo>
                  <a:pt x="5286375" y="2923159"/>
                </a:lnTo>
                <a:lnTo>
                  <a:pt x="5285994" y="2923159"/>
                </a:lnTo>
                <a:lnTo>
                  <a:pt x="5281041" y="2872486"/>
                </a:lnTo>
                <a:lnTo>
                  <a:pt x="5272032" y="2861728"/>
                </a:lnTo>
                <a:lnTo>
                  <a:pt x="5266404" y="2843577"/>
                </a:lnTo>
                <a:lnTo>
                  <a:pt x="5259110" y="2829498"/>
                </a:lnTo>
                <a:lnTo>
                  <a:pt x="5245100" y="2830957"/>
                </a:lnTo>
                <a:lnTo>
                  <a:pt x="5245243" y="2818253"/>
                </a:lnTo>
                <a:lnTo>
                  <a:pt x="5245957" y="2809049"/>
                </a:lnTo>
                <a:lnTo>
                  <a:pt x="5243957" y="2805846"/>
                </a:lnTo>
                <a:lnTo>
                  <a:pt x="5235956" y="2811145"/>
                </a:lnTo>
                <a:lnTo>
                  <a:pt x="5234940" y="2805429"/>
                </a:lnTo>
                <a:lnTo>
                  <a:pt x="5232654" y="2802636"/>
                </a:lnTo>
                <a:lnTo>
                  <a:pt x="5229733" y="2801112"/>
                </a:lnTo>
                <a:lnTo>
                  <a:pt x="5228463" y="2800985"/>
                </a:lnTo>
                <a:lnTo>
                  <a:pt x="5225161" y="2760345"/>
                </a:lnTo>
                <a:lnTo>
                  <a:pt x="5222748" y="2755900"/>
                </a:lnTo>
                <a:lnTo>
                  <a:pt x="5223129" y="2728214"/>
                </a:lnTo>
                <a:lnTo>
                  <a:pt x="5221986" y="2714498"/>
                </a:lnTo>
                <a:lnTo>
                  <a:pt x="5224526" y="2709291"/>
                </a:lnTo>
                <a:lnTo>
                  <a:pt x="5225669" y="2704465"/>
                </a:lnTo>
                <a:lnTo>
                  <a:pt x="5225288" y="2698496"/>
                </a:lnTo>
                <a:lnTo>
                  <a:pt x="5221351" y="2689860"/>
                </a:lnTo>
                <a:lnTo>
                  <a:pt x="5219954" y="2688082"/>
                </a:lnTo>
                <a:lnTo>
                  <a:pt x="5221351" y="2670175"/>
                </a:lnTo>
                <a:lnTo>
                  <a:pt x="5222494" y="2664079"/>
                </a:lnTo>
                <a:lnTo>
                  <a:pt x="5224272" y="2658237"/>
                </a:lnTo>
                <a:lnTo>
                  <a:pt x="5227320" y="2652903"/>
                </a:lnTo>
                <a:lnTo>
                  <a:pt x="5224770" y="2626679"/>
                </a:lnTo>
                <a:lnTo>
                  <a:pt x="5216622" y="2549515"/>
                </a:lnTo>
                <a:lnTo>
                  <a:pt x="5206873" y="2463038"/>
                </a:lnTo>
                <a:lnTo>
                  <a:pt x="5204968" y="2455545"/>
                </a:lnTo>
                <a:lnTo>
                  <a:pt x="5205476" y="2451354"/>
                </a:lnTo>
                <a:lnTo>
                  <a:pt x="5203190" y="2432558"/>
                </a:lnTo>
                <a:lnTo>
                  <a:pt x="5200777" y="2427732"/>
                </a:lnTo>
                <a:lnTo>
                  <a:pt x="5200396" y="2425954"/>
                </a:lnTo>
                <a:lnTo>
                  <a:pt x="5202047" y="2422779"/>
                </a:lnTo>
                <a:lnTo>
                  <a:pt x="5201920" y="2420874"/>
                </a:lnTo>
                <a:lnTo>
                  <a:pt x="5196840" y="2402332"/>
                </a:lnTo>
                <a:lnTo>
                  <a:pt x="5197729" y="2388362"/>
                </a:lnTo>
                <a:lnTo>
                  <a:pt x="5194681" y="2364866"/>
                </a:lnTo>
                <a:lnTo>
                  <a:pt x="5192649" y="2357754"/>
                </a:lnTo>
                <a:lnTo>
                  <a:pt x="5189220" y="2327910"/>
                </a:lnTo>
                <a:lnTo>
                  <a:pt x="5187950" y="2320671"/>
                </a:lnTo>
                <a:lnTo>
                  <a:pt x="5180076" y="2308733"/>
                </a:lnTo>
                <a:lnTo>
                  <a:pt x="5178171" y="2303145"/>
                </a:lnTo>
                <a:lnTo>
                  <a:pt x="5175631" y="2296667"/>
                </a:lnTo>
                <a:lnTo>
                  <a:pt x="5167503" y="2289555"/>
                </a:lnTo>
                <a:lnTo>
                  <a:pt x="5168138" y="2288032"/>
                </a:lnTo>
                <a:lnTo>
                  <a:pt x="5169027" y="2284603"/>
                </a:lnTo>
                <a:lnTo>
                  <a:pt x="5169567" y="2276598"/>
                </a:lnTo>
                <a:lnTo>
                  <a:pt x="5168297" y="2268950"/>
                </a:lnTo>
                <a:lnTo>
                  <a:pt x="5165455" y="2262493"/>
                </a:lnTo>
                <a:lnTo>
                  <a:pt x="5161280" y="2258060"/>
                </a:lnTo>
                <a:lnTo>
                  <a:pt x="5146127" y="2238795"/>
                </a:lnTo>
                <a:lnTo>
                  <a:pt x="5134832" y="2218054"/>
                </a:lnTo>
                <a:lnTo>
                  <a:pt x="5125775" y="2196838"/>
                </a:lnTo>
                <a:lnTo>
                  <a:pt x="5117338" y="2176145"/>
                </a:lnTo>
                <a:lnTo>
                  <a:pt x="5113681" y="2159275"/>
                </a:lnTo>
                <a:lnTo>
                  <a:pt x="5115036" y="2150252"/>
                </a:lnTo>
                <a:lnTo>
                  <a:pt x="5113891" y="2141158"/>
                </a:lnTo>
                <a:lnTo>
                  <a:pt x="5102733" y="2124075"/>
                </a:lnTo>
                <a:lnTo>
                  <a:pt x="5106670" y="2115947"/>
                </a:lnTo>
                <a:lnTo>
                  <a:pt x="5105400" y="2110613"/>
                </a:lnTo>
                <a:lnTo>
                  <a:pt x="5100193" y="2103754"/>
                </a:lnTo>
                <a:lnTo>
                  <a:pt x="5099123" y="2093384"/>
                </a:lnTo>
                <a:lnTo>
                  <a:pt x="5100876" y="2084895"/>
                </a:lnTo>
                <a:lnTo>
                  <a:pt x="5101175" y="2077358"/>
                </a:lnTo>
                <a:lnTo>
                  <a:pt x="5095748" y="2069846"/>
                </a:lnTo>
                <a:lnTo>
                  <a:pt x="5092938" y="2056634"/>
                </a:lnTo>
                <a:lnTo>
                  <a:pt x="5085604" y="2025876"/>
                </a:lnTo>
                <a:lnTo>
                  <a:pt x="5082794" y="2012950"/>
                </a:lnTo>
                <a:lnTo>
                  <a:pt x="5078607" y="2004833"/>
                </a:lnTo>
                <a:lnTo>
                  <a:pt x="5074348" y="2000694"/>
                </a:lnTo>
                <a:lnTo>
                  <a:pt x="5073328" y="1995126"/>
                </a:lnTo>
                <a:lnTo>
                  <a:pt x="5078857" y="1982724"/>
                </a:lnTo>
                <a:lnTo>
                  <a:pt x="5070602" y="1929891"/>
                </a:lnTo>
                <a:lnTo>
                  <a:pt x="5078730" y="1902333"/>
                </a:lnTo>
                <a:lnTo>
                  <a:pt x="5072126" y="1887092"/>
                </a:lnTo>
                <a:lnTo>
                  <a:pt x="5068951" y="1883155"/>
                </a:lnTo>
                <a:lnTo>
                  <a:pt x="5064760" y="1869566"/>
                </a:lnTo>
                <a:lnTo>
                  <a:pt x="5041656" y="1831760"/>
                </a:lnTo>
                <a:lnTo>
                  <a:pt x="5038921" y="1795907"/>
                </a:lnTo>
                <a:lnTo>
                  <a:pt x="5028263" y="1765776"/>
                </a:lnTo>
                <a:lnTo>
                  <a:pt x="5018200" y="1733883"/>
                </a:lnTo>
                <a:lnTo>
                  <a:pt x="5018151" y="1699895"/>
                </a:lnTo>
                <a:lnTo>
                  <a:pt x="5017577" y="1682468"/>
                </a:lnTo>
                <a:lnTo>
                  <a:pt x="5013944" y="1659921"/>
                </a:lnTo>
                <a:lnTo>
                  <a:pt x="5008096" y="1639137"/>
                </a:lnTo>
                <a:lnTo>
                  <a:pt x="5000879" y="1626997"/>
                </a:lnTo>
                <a:lnTo>
                  <a:pt x="4998771" y="1619337"/>
                </a:lnTo>
                <a:lnTo>
                  <a:pt x="4996974" y="1611820"/>
                </a:lnTo>
                <a:lnTo>
                  <a:pt x="4993985" y="1605637"/>
                </a:lnTo>
                <a:lnTo>
                  <a:pt x="4988306" y="1601977"/>
                </a:lnTo>
                <a:lnTo>
                  <a:pt x="4982611" y="1592812"/>
                </a:lnTo>
                <a:lnTo>
                  <a:pt x="4980269" y="1566812"/>
                </a:lnTo>
                <a:lnTo>
                  <a:pt x="4974717" y="1565148"/>
                </a:lnTo>
                <a:lnTo>
                  <a:pt x="4946142" y="1502283"/>
                </a:lnTo>
                <a:lnTo>
                  <a:pt x="4947678" y="1493964"/>
                </a:lnTo>
                <a:lnTo>
                  <a:pt x="4946428" y="1485550"/>
                </a:lnTo>
                <a:lnTo>
                  <a:pt x="4943034" y="1476708"/>
                </a:lnTo>
                <a:lnTo>
                  <a:pt x="4931283" y="1453896"/>
                </a:lnTo>
                <a:lnTo>
                  <a:pt x="4936744" y="1435227"/>
                </a:lnTo>
                <a:lnTo>
                  <a:pt x="4930301" y="1429013"/>
                </a:lnTo>
                <a:lnTo>
                  <a:pt x="4932918" y="1413906"/>
                </a:lnTo>
                <a:lnTo>
                  <a:pt x="4936369" y="1395775"/>
                </a:lnTo>
                <a:lnTo>
                  <a:pt x="4932426" y="1380489"/>
                </a:lnTo>
                <a:lnTo>
                  <a:pt x="4929521" y="1316799"/>
                </a:lnTo>
                <a:lnTo>
                  <a:pt x="4928550" y="1278262"/>
                </a:lnTo>
                <a:lnTo>
                  <a:pt x="4928997" y="1239012"/>
                </a:lnTo>
                <a:lnTo>
                  <a:pt x="4940824" y="1197842"/>
                </a:lnTo>
                <a:lnTo>
                  <a:pt x="4939316" y="1151588"/>
                </a:lnTo>
                <a:lnTo>
                  <a:pt x="4936426" y="1106977"/>
                </a:lnTo>
                <a:lnTo>
                  <a:pt x="4944110" y="1070737"/>
                </a:lnTo>
                <a:lnTo>
                  <a:pt x="4938268" y="1004697"/>
                </a:lnTo>
                <a:lnTo>
                  <a:pt x="4929505" y="998092"/>
                </a:lnTo>
                <a:lnTo>
                  <a:pt x="4928870" y="978408"/>
                </a:lnTo>
                <a:lnTo>
                  <a:pt x="4922060" y="958643"/>
                </a:lnTo>
                <a:lnTo>
                  <a:pt x="4919895" y="951271"/>
                </a:lnTo>
                <a:lnTo>
                  <a:pt x="4918075" y="943863"/>
                </a:lnTo>
                <a:lnTo>
                  <a:pt x="4933450" y="932043"/>
                </a:lnTo>
                <a:lnTo>
                  <a:pt x="4931442" y="905017"/>
                </a:lnTo>
                <a:lnTo>
                  <a:pt x="4928433" y="881159"/>
                </a:lnTo>
                <a:lnTo>
                  <a:pt x="4940808" y="878839"/>
                </a:lnTo>
                <a:lnTo>
                  <a:pt x="4942814" y="851721"/>
                </a:lnTo>
                <a:lnTo>
                  <a:pt x="4949142" y="840676"/>
                </a:lnTo>
                <a:lnTo>
                  <a:pt x="4949684" y="829155"/>
                </a:lnTo>
                <a:lnTo>
                  <a:pt x="4934331" y="800608"/>
                </a:lnTo>
                <a:lnTo>
                  <a:pt x="4942388" y="750423"/>
                </a:lnTo>
                <a:lnTo>
                  <a:pt x="4949144" y="668641"/>
                </a:lnTo>
                <a:lnTo>
                  <a:pt x="4956927" y="629192"/>
                </a:lnTo>
                <a:lnTo>
                  <a:pt x="4973701" y="585470"/>
                </a:lnTo>
                <a:lnTo>
                  <a:pt x="4968555" y="568039"/>
                </a:lnTo>
                <a:lnTo>
                  <a:pt x="4973876" y="514794"/>
                </a:lnTo>
                <a:lnTo>
                  <a:pt x="4983363" y="454025"/>
                </a:lnTo>
                <a:lnTo>
                  <a:pt x="4990719" y="414020"/>
                </a:lnTo>
                <a:lnTo>
                  <a:pt x="4998339" y="200914"/>
                </a:lnTo>
                <a:lnTo>
                  <a:pt x="5003768" y="176343"/>
                </a:lnTo>
                <a:lnTo>
                  <a:pt x="5010531" y="125888"/>
                </a:lnTo>
                <a:lnTo>
                  <a:pt x="5016913" y="75005"/>
                </a:lnTo>
                <a:lnTo>
                  <a:pt x="5021199" y="49149"/>
                </a:lnTo>
                <a:lnTo>
                  <a:pt x="502119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97200" y="2418840"/>
            <a:ext cx="3167280" cy="1296360"/>
          </a:xfrm>
          <a:prstGeom prst="rect">
            <a:avLst/>
          </a:prstGeom>
          <a:noFill/>
          <a:ln w="0">
            <a:noFill/>
          </a:ln>
        </p:spPr>
        <p:txBody>
          <a:bodyPr lIns="0" rIns="0" tIns="89640" bIns="0" anchor="t">
            <a:noAutofit/>
          </a:bodyPr>
          <a:p>
            <a:pPr marL="349200" indent="0">
              <a:lnSpc>
                <a:spcPts val="4751"/>
              </a:lnSpc>
              <a:spcBef>
                <a:spcPts val="706"/>
              </a:spcBef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E/R</a:t>
            </a:r>
            <a:r>
              <a:rPr b="0" lang="en-US" sz="4400" spc="-1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2" strike="noStrike">
                <a:solidFill>
                  <a:srgbClr val="000000"/>
                </a:solidFill>
                <a:latin typeface="Calibri Light"/>
              </a:rPr>
              <a:t>диаграма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на</a:t>
            </a:r>
            <a:r>
              <a:rPr b="0" lang="en-US" sz="4400" spc="-12" strike="noStrike">
                <a:solidFill>
                  <a:srgbClr val="000000"/>
                </a:solidFill>
                <a:latin typeface="Calibri Light"/>
              </a:rPr>
              <a:t> модела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2" name="object 4" descr=""/>
          <p:cNvPicPr/>
          <p:nvPr/>
        </p:nvPicPr>
        <p:blipFill>
          <a:blip r:embed="rId1"/>
          <a:stretch/>
        </p:blipFill>
        <p:spPr>
          <a:xfrm>
            <a:off x="6005880" y="579240"/>
            <a:ext cx="5506920" cy="567000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2"/>
          <p:cNvSpPr>
            <a:spLocks noGrp="1"/>
          </p:cNvSpPr>
          <p:nvPr>
            <p:ph type="sldNum" idx="10"/>
          </p:nvPr>
        </p:nvSpPr>
        <p:spPr>
          <a:xfrm>
            <a:off x="11160360" y="6465240"/>
            <a:ext cx="152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4120" indent="0">
              <a:lnSpc>
                <a:spcPts val="1239"/>
              </a:lnSpc>
              <a:buNone/>
              <a:tabLst>
                <a:tab algn="l" pos="0"/>
              </a:tabLst>
              <a:defRPr b="0" lang="en-US" sz="1200" spc="-52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24120" indent="0">
              <a:lnSpc>
                <a:spcPts val="1239"/>
              </a:lnSpc>
              <a:buNone/>
              <a:tabLst>
                <a:tab algn="l" pos="0"/>
              </a:tabLst>
            </a:pPr>
            <a:fld id="{F469E85D-7AE8-492A-BC93-F0415F9F00CD}" type="slidenum">
              <a:rPr b="0" lang="en-US" sz="1200" spc="-52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1"/>
          </p:nvPr>
        </p:nvSpPr>
        <p:spPr>
          <a:xfrm>
            <a:off x="11160360" y="6465240"/>
            <a:ext cx="152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4120" indent="0">
              <a:lnSpc>
                <a:spcPts val="1239"/>
              </a:lnSpc>
              <a:buNone/>
              <a:tabLst>
                <a:tab algn="l" pos="0"/>
              </a:tabLst>
              <a:defRPr b="0" lang="en-US" sz="1200" spc="-52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24120" indent="0">
              <a:lnSpc>
                <a:spcPts val="1239"/>
              </a:lnSpc>
              <a:buNone/>
              <a:tabLst>
                <a:tab algn="l" pos="0"/>
              </a:tabLst>
            </a:pPr>
            <a:fld id="{479116E5-5D0B-493A-8FE8-68F3245F4D65}" type="slidenum">
              <a:rPr b="0" lang="en-US" sz="1200" spc="-52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4528440" y="350280"/>
            <a:ext cx="3110040" cy="1157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800" spc="109" strike="noStrike">
                <a:solidFill>
                  <a:srgbClr val="000000"/>
                </a:solidFill>
                <a:latin typeface="Calibri Light"/>
              </a:rPr>
              <a:t>Релационни</a:t>
            </a:r>
            <a:r>
              <a:rPr b="0" lang="en-US" sz="2800" spc="369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800" spc="69" strike="noStrike">
                <a:solidFill>
                  <a:srgbClr val="000000"/>
                </a:solidFill>
                <a:latin typeface="Calibri Light"/>
              </a:rPr>
              <a:t>схеми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object 3"/>
          <p:cNvSpPr/>
          <p:nvPr/>
        </p:nvSpPr>
        <p:spPr>
          <a:xfrm>
            <a:off x="916920" y="893520"/>
            <a:ext cx="9745200" cy="55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9520" bIns="0" anchor="t">
            <a:spAutoFit/>
          </a:bodyPr>
          <a:p>
            <a:pPr marL="12600">
              <a:lnSpc>
                <a:spcPct val="100000"/>
              </a:lnSpc>
              <a:spcBef>
                <a:spcPts val="941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Users</a:t>
            </a:r>
            <a:r>
              <a:rPr b="1" i="1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uid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(&gt;=</a:t>
            </a:r>
            <a:r>
              <a:rPr b="0" lang="en-US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email: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(320),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username: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(10),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password: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(64))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791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Users_Employees</a:t>
            </a:r>
            <a:r>
              <a:rPr b="1" i="1" lang="en-US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uid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email:</a:t>
            </a:r>
            <a:r>
              <a:rPr b="0" lang="en-US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(320),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username: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(10),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password: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(64),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salary: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double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0.0),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emp_address: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(100),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phone: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(&gt;=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&amp;&amp;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&lt;=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13),</a:t>
            </a:r>
            <a:r>
              <a:rPr b="0" lang="en-US" sz="1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team_id: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0))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39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Users_Amateurs</a:t>
            </a:r>
            <a:r>
              <a:rPr b="1" i="1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uid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en-US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email: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(320),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username: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(10),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password: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(64),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activity_description:</a:t>
            </a:r>
            <a:r>
              <a:rPr b="0" lang="en-US" sz="18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(350))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819"/>
              </a:spcBef>
            </a:pPr>
            <a:r>
              <a:rPr b="1" i="1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Tasks</a:t>
            </a:r>
            <a:r>
              <a:rPr b="1" i="1" lang="en-US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en-US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status: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(10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unfinished),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start_date:</a:t>
            </a:r>
            <a:r>
              <a:rPr b="0" lang="en-US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date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(&gt;=</a:t>
            </a:r>
            <a:r>
              <a:rPr b="0" lang="en-US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01.01.2023),</a:t>
            </a:r>
            <a:r>
              <a:rPr b="0" lang="en-US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tdescription:</a:t>
            </a:r>
            <a:r>
              <a:rPr b="0" lang="en-US" sz="18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string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(350),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uid: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project_id:</a:t>
            </a:r>
            <a:r>
              <a:rPr b="0" lang="en-US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btid: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0))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39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Executables</a:t>
            </a:r>
            <a:r>
              <a:rPr b="1" i="1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deadline:</a:t>
            </a:r>
            <a:r>
              <a:rPr b="0" lang="en-US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date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(&gt;=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01.01.2023))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819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Bugs</a:t>
            </a:r>
            <a:r>
              <a:rPr b="1" i="1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scenario: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(600), project_id: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blocking_date: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date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(&gt;=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01.01.2023), unblocking_date: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date</a:t>
            </a:r>
            <a:r>
              <a:rPr b="0" lang="en-US" sz="18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(&gt;=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blocking_date))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50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Companies</a:t>
            </a:r>
            <a:r>
              <a:rPr b="1" i="1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cname: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(50),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caddress: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(100),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cdescription: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(500))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39"/>
              </a:spcBef>
            </a:pPr>
            <a:r>
              <a:rPr b="1" i="1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Teams</a:t>
            </a:r>
            <a:r>
              <a:rPr b="1" i="1" lang="en-US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team_id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cid: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tname:</a:t>
            </a:r>
            <a:r>
              <a:rPr b="0" lang="en-US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(50),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tdescription:</a:t>
            </a:r>
            <a:r>
              <a:rPr b="0" lang="en-US" sz="18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(350))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794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Projects</a:t>
            </a:r>
            <a:r>
              <a:rPr b="1" i="1" lang="en-US" sz="18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project_id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en-US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pname: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(50),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version:</a:t>
            </a:r>
            <a:r>
              <a:rPr b="0" lang="en-US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(20),</a:t>
            </a:r>
            <a:r>
              <a:rPr b="0" lang="en-US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release_date:</a:t>
            </a:r>
            <a:r>
              <a:rPr b="0" lang="en-US" sz="18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date</a:t>
            </a:r>
            <a:r>
              <a:rPr b="0" lang="en-US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(&gt;=</a:t>
            </a:r>
            <a:r>
              <a:rPr b="0" lang="en-US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01.01.2023),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pdescription:</a:t>
            </a:r>
            <a:r>
              <a:rPr b="0" lang="en-US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(350))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39"/>
              </a:spcBef>
            </a:pPr>
            <a:r>
              <a:rPr b="1" i="1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WorksOn</a:t>
            </a:r>
            <a:r>
              <a:rPr b="1" i="1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uid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0))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39"/>
              </a:spcBef>
            </a:pPr>
            <a:r>
              <a:rPr b="1" i="1" lang="en-US" sz="18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TeamsWorkOn</a:t>
            </a:r>
            <a:r>
              <a:rPr b="1" i="1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US" sz="1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team_id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0),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project_id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en-US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0))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object 2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38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object 4"/>
            <p:cNvSpPr/>
            <p:nvPr/>
          </p:nvSpPr>
          <p:spPr>
            <a:xfrm>
              <a:off x="625680" y="5027040"/>
              <a:ext cx="3413160" cy="885240"/>
            </a:xfrm>
            <a:custGeom>
              <a:avLst/>
              <a:gdLst>
                <a:gd name="textAreaLeft" fmla="*/ 0 w 3413160"/>
                <a:gd name="textAreaRight" fmla="*/ 3413880 w 3413160"/>
                <a:gd name="textAreaTop" fmla="*/ 0 h 885240"/>
                <a:gd name="textAreaBottom" fmla="*/ 885960 h 885240"/>
              </a:gdLst>
              <a:ahLst/>
              <a:rect l="textAreaLeft" t="textAreaTop" r="textAreaRight" b="textAreaBottom"/>
              <a:pathLst>
                <a:path w="3413760" h="885825">
                  <a:moveTo>
                    <a:pt x="3413760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3413760" y="885444"/>
                  </a:lnTo>
                  <a:lnTo>
                    <a:pt x="3413760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object 5"/>
            <p:cNvSpPr/>
            <p:nvPr/>
          </p:nvSpPr>
          <p:spPr>
            <a:xfrm>
              <a:off x="625680" y="5027040"/>
              <a:ext cx="3413160" cy="885240"/>
            </a:xfrm>
            <a:custGeom>
              <a:avLst/>
              <a:gdLst>
                <a:gd name="textAreaLeft" fmla="*/ 0 w 3413160"/>
                <a:gd name="textAreaRight" fmla="*/ 3413880 w 3413160"/>
                <a:gd name="textAreaTop" fmla="*/ 0 h 885240"/>
                <a:gd name="textAreaBottom" fmla="*/ 885960 h 885240"/>
              </a:gdLst>
              <a:ahLst/>
              <a:rect l="textAreaLeft" t="textAreaTop" r="textAreaRight" b="textAreaBottom"/>
              <a:pathLst>
                <a:path w="3413760" h="885825">
                  <a:moveTo>
                    <a:pt x="0" y="885444"/>
                  </a:moveTo>
                  <a:lnTo>
                    <a:pt x="3413760" y="885444"/>
                  </a:lnTo>
                  <a:lnTo>
                    <a:pt x="3413760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noFill/>
            <a:ln w="1270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" name="object 6"/>
          <p:cNvSpPr/>
          <p:nvPr/>
        </p:nvSpPr>
        <p:spPr>
          <a:xfrm>
            <a:off x="689040" y="5283000"/>
            <a:ext cx="3286080" cy="3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18080">
              <a:lnSpc>
                <a:spcPct val="100000"/>
              </a:lnSpc>
              <a:spcBef>
                <a:spcPts val="96"/>
              </a:spcBef>
            </a:pPr>
            <a:r>
              <a:rPr b="0" lang="en-US" sz="1900" spc="100" strike="noStrike">
                <a:solidFill>
                  <a:srgbClr val="404040"/>
                </a:solidFill>
                <a:latin typeface="Calibri Light"/>
                <a:ea typeface="DejaVu Sans"/>
              </a:rPr>
              <a:t>Схема</a:t>
            </a:r>
            <a:r>
              <a:rPr b="0" lang="en-US" sz="1900" spc="324" strike="noStrike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b="0" lang="en-US" sz="1900" spc="60" strike="noStrike">
                <a:solidFill>
                  <a:srgbClr val="404040"/>
                </a:solidFill>
                <a:latin typeface="Calibri Light"/>
                <a:ea typeface="DejaVu Sans"/>
              </a:rPr>
              <a:t>на</a:t>
            </a:r>
            <a:r>
              <a:rPr b="0" lang="en-US" sz="1900" spc="290" strike="noStrike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b="0" lang="en-US" sz="1900" spc="100" strike="noStrike">
                <a:solidFill>
                  <a:srgbClr val="404040"/>
                </a:solidFill>
                <a:latin typeface="Calibri Light"/>
                <a:ea typeface="DejaVu Sans"/>
              </a:rPr>
              <a:t>базата</a:t>
            </a:r>
            <a:r>
              <a:rPr b="0" lang="en-US" sz="1900" spc="341" strike="noStrike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b="0" lang="en-US" sz="1900" spc="55" strike="noStrike">
                <a:solidFill>
                  <a:srgbClr val="404040"/>
                </a:solidFill>
                <a:latin typeface="Calibri Light"/>
                <a:ea typeface="DejaVu Sans"/>
              </a:rPr>
              <a:t>от</a:t>
            </a:r>
            <a:r>
              <a:rPr b="0" lang="en-US" sz="1900" spc="304" strike="noStrike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b="0" lang="en-US" sz="1900" spc="92" strike="noStrike">
                <a:solidFill>
                  <a:srgbClr val="404040"/>
                </a:solidFill>
                <a:latin typeface="Calibri Light"/>
                <a:ea typeface="DejaVu Sans"/>
              </a:rPr>
              <a:t>данни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sldNum" idx="12"/>
          </p:nvPr>
        </p:nvSpPr>
        <p:spPr>
          <a:xfrm>
            <a:off x="11160360" y="6465240"/>
            <a:ext cx="152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4120" indent="0">
              <a:lnSpc>
                <a:spcPts val="1239"/>
              </a:lnSpc>
              <a:buNone/>
              <a:tabLst>
                <a:tab algn="l" pos="0"/>
              </a:tabLst>
              <a:defRPr b="0" lang="en-US" sz="1200" spc="-52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24120" indent="0">
              <a:lnSpc>
                <a:spcPts val="1239"/>
              </a:lnSpc>
              <a:buNone/>
              <a:tabLst>
                <a:tab algn="l" pos="0"/>
              </a:tabLst>
            </a:pPr>
            <a:fld id="{8CEE205B-F8F6-467D-8357-50F710E80899}" type="slidenum">
              <a:rPr b="0" lang="en-US" sz="1200" spc="-52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Calibri"/>
              </a:rPr>
              <a:t>Функции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09480" y="1802880"/>
            <a:ext cx="1082016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Първата функция</a:t>
            </a:r>
            <a:r>
              <a:rPr b="0" lang="en-US" sz="1800" spc="-1" strike="noStrike">
                <a:latin typeface="Arial"/>
              </a:rPr>
              <a:t>, която съм имплементирала, връща пълна информация за бъговете в даден проект като таблица.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Втората функция</a:t>
            </a:r>
            <a:r>
              <a:rPr b="0" lang="en-US" sz="1800" spc="-1" strike="noStrike">
                <a:latin typeface="Arial"/>
              </a:rPr>
              <a:t>, която съм имплментирала, връща пълна информация за задачите, по които работят екипите в дадена компания като таблица.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Calibri"/>
              </a:rPr>
              <a:t>Тригери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457200" y="1600200"/>
            <a:ext cx="1097244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Първият тригер</a:t>
            </a:r>
            <a:r>
              <a:rPr b="0" lang="en-US" sz="1800" spc="-1" strike="noStrike">
                <a:latin typeface="Arial"/>
              </a:rPr>
              <a:t>, който съм имплементирала, валидира данните на потребител, който се опитва да се регистрира преди реално да го направи.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 </a:t>
            </a:r>
            <a:r>
              <a:rPr b="1" lang="en-US" sz="1800" spc="-1" strike="noStrike">
                <a:latin typeface="Arial"/>
              </a:rPr>
              <a:t>Вторият тригер</a:t>
            </a:r>
            <a:r>
              <a:rPr b="0" lang="en-US" sz="1800" spc="-1" strike="noStrike">
                <a:latin typeface="Arial"/>
              </a:rPr>
              <a:t>, който съм имплементирала, валидира данните на потребител, който се опитва да си актуализира данните преди реално да настъпи промяната.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 </a:t>
            </a:r>
            <a:r>
              <a:rPr b="1" lang="en-US" sz="1800" spc="-1" strike="noStrike">
                <a:latin typeface="Arial"/>
              </a:rPr>
              <a:t>Третият тригер</a:t>
            </a:r>
            <a:r>
              <a:rPr b="0" lang="en-US" sz="1800" spc="-1" strike="noStrike">
                <a:latin typeface="Arial"/>
              </a:rPr>
              <a:t>, който съм имплементирала, записва текущо изтрит проект в таблицата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DELETED_PROJECTS_LOG с цел одит на вече изтрити проекти.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/>
          <p:nvPr/>
        </p:nvSpPr>
        <p:spPr>
          <a:xfrm>
            <a:off x="0" y="4940280"/>
            <a:ext cx="12191400" cy="191700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1917000"/>
              <a:gd name="textAreaBottom" fmla="*/ 1917720 h 1917000"/>
            </a:gdLst>
            <a:ahLst/>
            <a:rect l="textAreaLeft" t="textAreaTop" r="textAreaRight" b="textAreaBottom"/>
            <a:pathLst>
              <a:path w="12192000" h="1917700">
                <a:moveTo>
                  <a:pt x="0" y="508000"/>
                </a:moveTo>
                <a:lnTo>
                  <a:pt x="0" y="1917700"/>
                </a:lnTo>
                <a:lnTo>
                  <a:pt x="12192000" y="1917700"/>
                </a:lnTo>
                <a:lnTo>
                  <a:pt x="12192000" y="901700"/>
                </a:lnTo>
                <a:lnTo>
                  <a:pt x="11775186" y="901700"/>
                </a:lnTo>
                <a:lnTo>
                  <a:pt x="11751786" y="889000"/>
                </a:lnTo>
                <a:lnTo>
                  <a:pt x="11721719" y="889000"/>
                </a:lnTo>
                <a:lnTo>
                  <a:pt x="11693747" y="863600"/>
                </a:lnTo>
                <a:lnTo>
                  <a:pt x="11676634" y="850900"/>
                </a:lnTo>
                <a:lnTo>
                  <a:pt x="11671067" y="850900"/>
                </a:lnTo>
                <a:lnTo>
                  <a:pt x="11665442" y="838200"/>
                </a:lnTo>
                <a:lnTo>
                  <a:pt x="11654155" y="838200"/>
                </a:lnTo>
                <a:lnTo>
                  <a:pt x="11652123" y="825500"/>
                </a:lnTo>
                <a:lnTo>
                  <a:pt x="11604371" y="812800"/>
                </a:lnTo>
                <a:lnTo>
                  <a:pt x="11435334" y="762000"/>
                </a:lnTo>
                <a:lnTo>
                  <a:pt x="11404770" y="749300"/>
                </a:lnTo>
                <a:lnTo>
                  <a:pt x="11367135" y="736600"/>
                </a:lnTo>
                <a:lnTo>
                  <a:pt x="11327784" y="736600"/>
                </a:lnTo>
                <a:lnTo>
                  <a:pt x="11292078" y="723900"/>
                </a:lnTo>
                <a:lnTo>
                  <a:pt x="11268525" y="711200"/>
                </a:lnTo>
                <a:lnTo>
                  <a:pt x="11249961" y="711200"/>
                </a:lnTo>
                <a:lnTo>
                  <a:pt x="11235374" y="698500"/>
                </a:lnTo>
                <a:lnTo>
                  <a:pt x="11157839" y="698500"/>
                </a:lnTo>
                <a:lnTo>
                  <a:pt x="11141057" y="685800"/>
                </a:lnTo>
                <a:lnTo>
                  <a:pt x="11095777" y="685800"/>
                </a:lnTo>
                <a:lnTo>
                  <a:pt x="11077067" y="673100"/>
                </a:lnTo>
                <a:lnTo>
                  <a:pt x="11038681" y="673100"/>
                </a:lnTo>
                <a:lnTo>
                  <a:pt x="11021238" y="660400"/>
                </a:lnTo>
                <a:lnTo>
                  <a:pt x="10929366" y="660400"/>
                </a:lnTo>
                <a:lnTo>
                  <a:pt x="10920281" y="647700"/>
                </a:lnTo>
                <a:lnTo>
                  <a:pt x="10851643" y="647700"/>
                </a:lnTo>
                <a:lnTo>
                  <a:pt x="10840037" y="635000"/>
                </a:lnTo>
                <a:lnTo>
                  <a:pt x="10829502" y="635000"/>
                </a:lnTo>
                <a:lnTo>
                  <a:pt x="10819765" y="622300"/>
                </a:lnTo>
                <a:lnTo>
                  <a:pt x="10788777" y="622300"/>
                </a:lnTo>
                <a:lnTo>
                  <a:pt x="10764579" y="596900"/>
                </a:lnTo>
                <a:lnTo>
                  <a:pt x="10714089" y="571500"/>
                </a:lnTo>
                <a:lnTo>
                  <a:pt x="343712" y="571500"/>
                </a:lnTo>
                <a:lnTo>
                  <a:pt x="310852" y="558800"/>
                </a:lnTo>
                <a:lnTo>
                  <a:pt x="281225" y="546100"/>
                </a:lnTo>
                <a:lnTo>
                  <a:pt x="81078" y="546100"/>
                </a:lnTo>
                <a:lnTo>
                  <a:pt x="38475" y="533400"/>
                </a:lnTo>
                <a:lnTo>
                  <a:pt x="33626" y="533400"/>
                </a:lnTo>
                <a:lnTo>
                  <a:pt x="26310" y="520700"/>
                </a:lnTo>
                <a:lnTo>
                  <a:pt x="5721" y="520700"/>
                </a:lnTo>
                <a:lnTo>
                  <a:pt x="0" y="508000"/>
                </a:lnTo>
                <a:close/>
              </a:path>
              <a:path w="12192000" h="1917700">
                <a:moveTo>
                  <a:pt x="12192000" y="889000"/>
                </a:moveTo>
                <a:lnTo>
                  <a:pt x="11787290" y="889000"/>
                </a:lnTo>
                <a:lnTo>
                  <a:pt x="11775186" y="901700"/>
                </a:lnTo>
                <a:lnTo>
                  <a:pt x="12192000" y="901700"/>
                </a:lnTo>
                <a:lnTo>
                  <a:pt x="12192000" y="889000"/>
                </a:lnTo>
                <a:close/>
              </a:path>
              <a:path w="12192000" h="1917700">
                <a:moveTo>
                  <a:pt x="11879072" y="876300"/>
                </a:moveTo>
                <a:lnTo>
                  <a:pt x="11826367" y="889000"/>
                </a:lnTo>
                <a:lnTo>
                  <a:pt x="11889613" y="889000"/>
                </a:lnTo>
                <a:lnTo>
                  <a:pt x="11879072" y="876300"/>
                </a:lnTo>
                <a:close/>
              </a:path>
              <a:path w="12192000" h="1917700">
                <a:moveTo>
                  <a:pt x="12144247" y="876300"/>
                </a:moveTo>
                <a:lnTo>
                  <a:pt x="12108307" y="876300"/>
                </a:lnTo>
                <a:lnTo>
                  <a:pt x="12016613" y="889000"/>
                </a:lnTo>
                <a:lnTo>
                  <a:pt x="12163671" y="889000"/>
                </a:lnTo>
                <a:lnTo>
                  <a:pt x="12144247" y="876300"/>
                </a:lnTo>
                <a:close/>
              </a:path>
              <a:path w="12192000" h="1917700">
                <a:moveTo>
                  <a:pt x="10502392" y="546100"/>
                </a:moveTo>
                <a:lnTo>
                  <a:pt x="505089" y="546100"/>
                </a:lnTo>
                <a:lnTo>
                  <a:pt x="471068" y="558800"/>
                </a:lnTo>
                <a:lnTo>
                  <a:pt x="405056" y="558800"/>
                </a:lnTo>
                <a:lnTo>
                  <a:pt x="373813" y="571500"/>
                </a:lnTo>
                <a:lnTo>
                  <a:pt x="10689463" y="571500"/>
                </a:lnTo>
                <a:lnTo>
                  <a:pt x="10502392" y="546100"/>
                </a:lnTo>
                <a:close/>
              </a:path>
              <a:path w="12192000" h="1917700">
                <a:moveTo>
                  <a:pt x="10508361" y="533400"/>
                </a:moveTo>
                <a:lnTo>
                  <a:pt x="580148" y="533400"/>
                </a:lnTo>
                <a:lnTo>
                  <a:pt x="542091" y="546100"/>
                </a:lnTo>
                <a:lnTo>
                  <a:pt x="10505440" y="546100"/>
                </a:lnTo>
                <a:lnTo>
                  <a:pt x="10508361" y="533400"/>
                </a:lnTo>
                <a:close/>
              </a:path>
              <a:path w="12192000" h="1917700">
                <a:moveTo>
                  <a:pt x="788492" y="508000"/>
                </a:moveTo>
                <a:lnTo>
                  <a:pt x="776848" y="508000"/>
                </a:lnTo>
                <a:lnTo>
                  <a:pt x="758150" y="520700"/>
                </a:lnTo>
                <a:lnTo>
                  <a:pt x="738802" y="520700"/>
                </a:lnTo>
                <a:lnTo>
                  <a:pt x="725208" y="533400"/>
                </a:lnTo>
                <a:lnTo>
                  <a:pt x="885977" y="533400"/>
                </a:lnTo>
                <a:lnTo>
                  <a:pt x="788492" y="508000"/>
                </a:lnTo>
                <a:close/>
              </a:path>
              <a:path w="12192000" h="1917700">
                <a:moveTo>
                  <a:pt x="10428478" y="495300"/>
                </a:moveTo>
                <a:lnTo>
                  <a:pt x="1140372" y="495300"/>
                </a:lnTo>
                <a:lnTo>
                  <a:pt x="1118009" y="508000"/>
                </a:lnTo>
                <a:lnTo>
                  <a:pt x="1057945" y="508000"/>
                </a:lnTo>
                <a:lnTo>
                  <a:pt x="966127" y="533400"/>
                </a:lnTo>
                <a:lnTo>
                  <a:pt x="10465054" y="533400"/>
                </a:lnTo>
                <a:lnTo>
                  <a:pt x="10464673" y="520700"/>
                </a:lnTo>
                <a:lnTo>
                  <a:pt x="10444416" y="520700"/>
                </a:lnTo>
                <a:lnTo>
                  <a:pt x="10436661" y="508000"/>
                </a:lnTo>
                <a:lnTo>
                  <a:pt x="10428478" y="495300"/>
                </a:lnTo>
                <a:close/>
              </a:path>
              <a:path w="12192000" h="1917700">
                <a:moveTo>
                  <a:pt x="10487088" y="520700"/>
                </a:moveTo>
                <a:lnTo>
                  <a:pt x="10474198" y="520700"/>
                </a:lnTo>
                <a:lnTo>
                  <a:pt x="10470261" y="533400"/>
                </a:lnTo>
                <a:lnTo>
                  <a:pt x="10492128" y="533400"/>
                </a:lnTo>
                <a:lnTo>
                  <a:pt x="10487088" y="520700"/>
                </a:lnTo>
                <a:close/>
              </a:path>
              <a:path w="12192000" h="1917700">
                <a:moveTo>
                  <a:pt x="8444321" y="431800"/>
                </a:moveTo>
                <a:lnTo>
                  <a:pt x="1316228" y="431800"/>
                </a:lnTo>
                <a:lnTo>
                  <a:pt x="1286359" y="457200"/>
                </a:lnTo>
                <a:lnTo>
                  <a:pt x="1188631" y="495300"/>
                </a:lnTo>
                <a:lnTo>
                  <a:pt x="10405872" y="495300"/>
                </a:lnTo>
                <a:lnTo>
                  <a:pt x="10392330" y="482600"/>
                </a:lnTo>
                <a:lnTo>
                  <a:pt x="10373741" y="469900"/>
                </a:lnTo>
                <a:lnTo>
                  <a:pt x="10320147" y="469900"/>
                </a:lnTo>
                <a:lnTo>
                  <a:pt x="10315017" y="457200"/>
                </a:lnTo>
                <a:lnTo>
                  <a:pt x="8551951" y="457200"/>
                </a:lnTo>
                <a:lnTo>
                  <a:pt x="8527272" y="444500"/>
                </a:lnTo>
                <a:lnTo>
                  <a:pt x="8475853" y="444500"/>
                </a:lnTo>
                <a:lnTo>
                  <a:pt x="8444321" y="431800"/>
                </a:lnTo>
                <a:close/>
              </a:path>
              <a:path w="12192000" h="1917700">
                <a:moveTo>
                  <a:pt x="10197395" y="444500"/>
                </a:moveTo>
                <a:lnTo>
                  <a:pt x="8612124" y="444500"/>
                </a:lnTo>
                <a:lnTo>
                  <a:pt x="8588629" y="457200"/>
                </a:lnTo>
                <a:lnTo>
                  <a:pt x="10225198" y="457200"/>
                </a:lnTo>
                <a:lnTo>
                  <a:pt x="10197395" y="444500"/>
                </a:lnTo>
                <a:close/>
              </a:path>
              <a:path w="12192000" h="1917700">
                <a:moveTo>
                  <a:pt x="8829548" y="431800"/>
                </a:moveTo>
                <a:lnTo>
                  <a:pt x="8643852" y="431800"/>
                </a:lnTo>
                <a:lnTo>
                  <a:pt x="8630666" y="444500"/>
                </a:lnTo>
                <a:lnTo>
                  <a:pt x="8869732" y="444500"/>
                </a:lnTo>
                <a:lnTo>
                  <a:pt x="8829548" y="431800"/>
                </a:lnTo>
                <a:close/>
              </a:path>
              <a:path w="12192000" h="1917700">
                <a:moveTo>
                  <a:pt x="10153437" y="431800"/>
                </a:moveTo>
                <a:lnTo>
                  <a:pt x="8901557" y="431800"/>
                </a:lnTo>
                <a:lnTo>
                  <a:pt x="8869732" y="444500"/>
                </a:lnTo>
                <a:lnTo>
                  <a:pt x="10170795" y="444500"/>
                </a:lnTo>
                <a:lnTo>
                  <a:pt x="10153437" y="431800"/>
                </a:lnTo>
                <a:close/>
              </a:path>
              <a:path w="12192000" h="1917700">
                <a:moveTo>
                  <a:pt x="8356346" y="406400"/>
                </a:moveTo>
                <a:lnTo>
                  <a:pt x="8279542" y="406400"/>
                </a:lnTo>
                <a:lnTo>
                  <a:pt x="8268509" y="419100"/>
                </a:lnTo>
                <a:lnTo>
                  <a:pt x="1332563" y="419100"/>
                </a:lnTo>
                <a:lnTo>
                  <a:pt x="1322877" y="431800"/>
                </a:lnTo>
                <a:lnTo>
                  <a:pt x="8409908" y="431800"/>
                </a:lnTo>
                <a:lnTo>
                  <a:pt x="8378590" y="419100"/>
                </a:lnTo>
                <a:lnTo>
                  <a:pt x="8356346" y="406400"/>
                </a:lnTo>
                <a:close/>
              </a:path>
              <a:path w="12192000" h="1917700">
                <a:moveTo>
                  <a:pt x="9955784" y="381000"/>
                </a:moveTo>
                <a:lnTo>
                  <a:pt x="9283892" y="381000"/>
                </a:lnTo>
                <a:lnTo>
                  <a:pt x="9226899" y="393700"/>
                </a:lnTo>
                <a:lnTo>
                  <a:pt x="9083675" y="393700"/>
                </a:lnTo>
                <a:lnTo>
                  <a:pt x="9016079" y="406400"/>
                </a:lnTo>
                <a:lnTo>
                  <a:pt x="8967808" y="419100"/>
                </a:lnTo>
                <a:lnTo>
                  <a:pt x="8931941" y="431800"/>
                </a:lnTo>
                <a:lnTo>
                  <a:pt x="10148617" y="431800"/>
                </a:lnTo>
                <a:lnTo>
                  <a:pt x="10140344" y="419100"/>
                </a:lnTo>
                <a:lnTo>
                  <a:pt x="10112629" y="419100"/>
                </a:lnTo>
                <a:lnTo>
                  <a:pt x="10049891" y="406400"/>
                </a:lnTo>
                <a:lnTo>
                  <a:pt x="10032746" y="406400"/>
                </a:lnTo>
                <a:lnTo>
                  <a:pt x="9955784" y="381000"/>
                </a:lnTo>
                <a:close/>
              </a:path>
              <a:path w="12192000" h="1917700">
                <a:moveTo>
                  <a:pt x="8181014" y="381000"/>
                </a:moveTo>
                <a:lnTo>
                  <a:pt x="1503807" y="381000"/>
                </a:lnTo>
                <a:lnTo>
                  <a:pt x="1475819" y="393700"/>
                </a:lnTo>
                <a:lnTo>
                  <a:pt x="1456880" y="406400"/>
                </a:lnTo>
                <a:lnTo>
                  <a:pt x="1441942" y="419100"/>
                </a:lnTo>
                <a:lnTo>
                  <a:pt x="8268509" y="419100"/>
                </a:lnTo>
                <a:lnTo>
                  <a:pt x="8248523" y="406400"/>
                </a:lnTo>
                <a:lnTo>
                  <a:pt x="8221543" y="406400"/>
                </a:lnTo>
                <a:lnTo>
                  <a:pt x="8201088" y="393700"/>
                </a:lnTo>
                <a:lnTo>
                  <a:pt x="8181014" y="381000"/>
                </a:lnTo>
                <a:close/>
              </a:path>
              <a:path w="12192000" h="1917700">
                <a:moveTo>
                  <a:pt x="8134177" y="368300"/>
                </a:moveTo>
                <a:lnTo>
                  <a:pt x="1692874" y="368300"/>
                </a:lnTo>
                <a:lnTo>
                  <a:pt x="1673828" y="381000"/>
                </a:lnTo>
                <a:lnTo>
                  <a:pt x="8155178" y="381000"/>
                </a:lnTo>
                <a:lnTo>
                  <a:pt x="8134177" y="368300"/>
                </a:lnTo>
                <a:close/>
              </a:path>
              <a:path w="12192000" h="1917700">
                <a:moveTo>
                  <a:pt x="9385681" y="368300"/>
                </a:moveTo>
                <a:lnTo>
                  <a:pt x="9371365" y="368300"/>
                </a:lnTo>
                <a:lnTo>
                  <a:pt x="9371457" y="381000"/>
                </a:lnTo>
                <a:lnTo>
                  <a:pt x="9407425" y="381000"/>
                </a:lnTo>
                <a:lnTo>
                  <a:pt x="9385681" y="368300"/>
                </a:lnTo>
                <a:close/>
              </a:path>
              <a:path w="12192000" h="1917700">
                <a:moveTo>
                  <a:pt x="9746493" y="368300"/>
                </a:moveTo>
                <a:lnTo>
                  <a:pt x="9542780" y="368300"/>
                </a:lnTo>
                <a:lnTo>
                  <a:pt x="9516999" y="381000"/>
                </a:lnTo>
                <a:lnTo>
                  <a:pt x="9752838" y="381000"/>
                </a:lnTo>
                <a:lnTo>
                  <a:pt x="9746493" y="368300"/>
                </a:lnTo>
                <a:close/>
              </a:path>
              <a:path w="12192000" h="1917700">
                <a:moveTo>
                  <a:pt x="8071288" y="342900"/>
                </a:moveTo>
                <a:lnTo>
                  <a:pt x="1791227" y="342900"/>
                </a:lnTo>
                <a:lnTo>
                  <a:pt x="1760759" y="355600"/>
                </a:lnTo>
                <a:lnTo>
                  <a:pt x="1729577" y="355600"/>
                </a:lnTo>
                <a:lnTo>
                  <a:pt x="1705610" y="368300"/>
                </a:lnTo>
                <a:lnTo>
                  <a:pt x="8113369" y="368300"/>
                </a:lnTo>
                <a:lnTo>
                  <a:pt x="8094726" y="355600"/>
                </a:lnTo>
                <a:lnTo>
                  <a:pt x="8071288" y="342900"/>
                </a:lnTo>
                <a:close/>
              </a:path>
              <a:path w="12192000" h="1917700">
                <a:moveTo>
                  <a:pt x="1820799" y="330200"/>
                </a:moveTo>
                <a:lnTo>
                  <a:pt x="1813052" y="342900"/>
                </a:lnTo>
                <a:lnTo>
                  <a:pt x="1823593" y="342900"/>
                </a:lnTo>
                <a:lnTo>
                  <a:pt x="1820799" y="330200"/>
                </a:lnTo>
                <a:close/>
              </a:path>
              <a:path w="12192000" h="1917700">
                <a:moveTo>
                  <a:pt x="1858645" y="330200"/>
                </a:moveTo>
                <a:lnTo>
                  <a:pt x="1831339" y="342900"/>
                </a:lnTo>
                <a:lnTo>
                  <a:pt x="1880616" y="342900"/>
                </a:lnTo>
                <a:lnTo>
                  <a:pt x="1858645" y="330200"/>
                </a:lnTo>
                <a:close/>
              </a:path>
              <a:path w="12192000" h="1917700">
                <a:moveTo>
                  <a:pt x="6923075" y="139700"/>
                </a:moveTo>
                <a:lnTo>
                  <a:pt x="2626995" y="139700"/>
                </a:lnTo>
                <a:lnTo>
                  <a:pt x="2595499" y="165100"/>
                </a:lnTo>
                <a:lnTo>
                  <a:pt x="2576195" y="165100"/>
                </a:lnTo>
                <a:lnTo>
                  <a:pt x="2564280" y="177800"/>
                </a:lnTo>
                <a:lnTo>
                  <a:pt x="2519164" y="177800"/>
                </a:lnTo>
                <a:lnTo>
                  <a:pt x="2486342" y="190500"/>
                </a:lnTo>
                <a:lnTo>
                  <a:pt x="2454473" y="215900"/>
                </a:lnTo>
                <a:lnTo>
                  <a:pt x="2418080" y="215900"/>
                </a:lnTo>
                <a:lnTo>
                  <a:pt x="2368718" y="241300"/>
                </a:lnTo>
                <a:lnTo>
                  <a:pt x="2313416" y="254000"/>
                </a:lnTo>
                <a:lnTo>
                  <a:pt x="2261899" y="266700"/>
                </a:lnTo>
                <a:lnTo>
                  <a:pt x="2223897" y="266700"/>
                </a:lnTo>
                <a:lnTo>
                  <a:pt x="2177580" y="279400"/>
                </a:lnTo>
                <a:lnTo>
                  <a:pt x="2075846" y="304800"/>
                </a:lnTo>
                <a:lnTo>
                  <a:pt x="2030462" y="304800"/>
                </a:lnTo>
                <a:lnTo>
                  <a:pt x="1995424" y="317500"/>
                </a:lnTo>
                <a:lnTo>
                  <a:pt x="1941449" y="317500"/>
                </a:lnTo>
                <a:lnTo>
                  <a:pt x="1880616" y="342900"/>
                </a:lnTo>
                <a:lnTo>
                  <a:pt x="8053530" y="342900"/>
                </a:lnTo>
                <a:lnTo>
                  <a:pt x="8037986" y="330200"/>
                </a:lnTo>
                <a:lnTo>
                  <a:pt x="7946390" y="330200"/>
                </a:lnTo>
                <a:lnTo>
                  <a:pt x="7912861" y="304800"/>
                </a:lnTo>
                <a:lnTo>
                  <a:pt x="7907401" y="292100"/>
                </a:lnTo>
                <a:lnTo>
                  <a:pt x="7823073" y="292100"/>
                </a:lnTo>
                <a:lnTo>
                  <a:pt x="7725791" y="266700"/>
                </a:lnTo>
                <a:lnTo>
                  <a:pt x="7652004" y="254000"/>
                </a:lnTo>
                <a:lnTo>
                  <a:pt x="7612126" y="241300"/>
                </a:lnTo>
                <a:lnTo>
                  <a:pt x="7401238" y="241300"/>
                </a:lnTo>
                <a:lnTo>
                  <a:pt x="7372127" y="228600"/>
                </a:lnTo>
                <a:lnTo>
                  <a:pt x="7325614" y="228600"/>
                </a:lnTo>
                <a:lnTo>
                  <a:pt x="7287414" y="215900"/>
                </a:lnTo>
                <a:lnTo>
                  <a:pt x="7199491" y="190500"/>
                </a:lnTo>
                <a:lnTo>
                  <a:pt x="7160006" y="177800"/>
                </a:lnTo>
                <a:lnTo>
                  <a:pt x="7055612" y="152400"/>
                </a:lnTo>
                <a:lnTo>
                  <a:pt x="6934676" y="152400"/>
                </a:lnTo>
                <a:lnTo>
                  <a:pt x="6923075" y="139700"/>
                </a:lnTo>
                <a:close/>
              </a:path>
              <a:path w="12192000" h="1917700">
                <a:moveTo>
                  <a:pt x="8021193" y="317500"/>
                </a:moveTo>
                <a:lnTo>
                  <a:pt x="7959810" y="317500"/>
                </a:lnTo>
                <a:lnTo>
                  <a:pt x="7946390" y="330200"/>
                </a:lnTo>
                <a:lnTo>
                  <a:pt x="8037986" y="330200"/>
                </a:lnTo>
                <a:lnTo>
                  <a:pt x="8021193" y="317500"/>
                </a:lnTo>
                <a:close/>
              </a:path>
              <a:path w="12192000" h="1917700">
                <a:moveTo>
                  <a:pt x="1972006" y="304800"/>
                </a:moveTo>
                <a:lnTo>
                  <a:pt x="1964483" y="304800"/>
                </a:lnTo>
                <a:lnTo>
                  <a:pt x="1958937" y="317500"/>
                </a:lnTo>
                <a:lnTo>
                  <a:pt x="1995424" y="317500"/>
                </a:lnTo>
                <a:lnTo>
                  <a:pt x="1972006" y="304800"/>
                </a:lnTo>
                <a:close/>
              </a:path>
              <a:path w="12192000" h="1917700">
                <a:moveTo>
                  <a:pt x="7003415" y="139700"/>
                </a:moveTo>
                <a:lnTo>
                  <a:pt x="6950329" y="152400"/>
                </a:lnTo>
                <a:lnTo>
                  <a:pt x="7055612" y="152400"/>
                </a:lnTo>
                <a:lnTo>
                  <a:pt x="7003415" y="139700"/>
                </a:lnTo>
                <a:close/>
              </a:path>
              <a:path w="12192000" h="1917700">
                <a:moveTo>
                  <a:pt x="3233166" y="127000"/>
                </a:moveTo>
                <a:lnTo>
                  <a:pt x="2767566" y="127000"/>
                </a:lnTo>
                <a:lnTo>
                  <a:pt x="2759710" y="139700"/>
                </a:lnTo>
                <a:lnTo>
                  <a:pt x="3372739" y="139700"/>
                </a:lnTo>
                <a:lnTo>
                  <a:pt x="3233166" y="127000"/>
                </a:lnTo>
                <a:close/>
              </a:path>
              <a:path w="12192000" h="1917700">
                <a:moveTo>
                  <a:pt x="3394581" y="127000"/>
                </a:moveTo>
                <a:lnTo>
                  <a:pt x="3383416" y="127000"/>
                </a:lnTo>
                <a:lnTo>
                  <a:pt x="3372739" y="139700"/>
                </a:lnTo>
                <a:lnTo>
                  <a:pt x="3394329" y="139700"/>
                </a:lnTo>
                <a:lnTo>
                  <a:pt x="3394581" y="127000"/>
                </a:lnTo>
                <a:close/>
              </a:path>
              <a:path w="12192000" h="1917700">
                <a:moveTo>
                  <a:pt x="6812788" y="127000"/>
                </a:moveTo>
                <a:lnTo>
                  <a:pt x="3418776" y="127000"/>
                </a:lnTo>
                <a:lnTo>
                  <a:pt x="3405135" y="139700"/>
                </a:lnTo>
                <a:lnTo>
                  <a:pt x="6819392" y="139700"/>
                </a:lnTo>
                <a:lnTo>
                  <a:pt x="6812788" y="127000"/>
                </a:lnTo>
                <a:close/>
              </a:path>
              <a:path w="12192000" h="1917700">
                <a:moveTo>
                  <a:pt x="6852793" y="127000"/>
                </a:moveTo>
                <a:lnTo>
                  <a:pt x="6825503" y="127000"/>
                </a:lnTo>
                <a:lnTo>
                  <a:pt x="6819392" y="139700"/>
                </a:lnTo>
                <a:lnTo>
                  <a:pt x="6865239" y="139700"/>
                </a:lnTo>
                <a:lnTo>
                  <a:pt x="6852793" y="127000"/>
                </a:lnTo>
                <a:close/>
              </a:path>
              <a:path w="12192000" h="1917700">
                <a:moveTo>
                  <a:pt x="2799715" y="114300"/>
                </a:moveTo>
                <a:lnTo>
                  <a:pt x="2792730" y="127000"/>
                </a:lnTo>
                <a:lnTo>
                  <a:pt x="2829814" y="127000"/>
                </a:lnTo>
                <a:lnTo>
                  <a:pt x="2799715" y="114300"/>
                </a:lnTo>
                <a:close/>
              </a:path>
              <a:path w="12192000" h="1917700">
                <a:moveTo>
                  <a:pt x="3146679" y="101600"/>
                </a:moveTo>
                <a:lnTo>
                  <a:pt x="3125729" y="114300"/>
                </a:lnTo>
                <a:lnTo>
                  <a:pt x="3042666" y="114300"/>
                </a:lnTo>
                <a:lnTo>
                  <a:pt x="3003286" y="127000"/>
                </a:lnTo>
                <a:lnTo>
                  <a:pt x="3195256" y="127000"/>
                </a:lnTo>
                <a:lnTo>
                  <a:pt x="3168586" y="114300"/>
                </a:lnTo>
                <a:lnTo>
                  <a:pt x="3146679" y="101600"/>
                </a:lnTo>
                <a:close/>
              </a:path>
              <a:path w="12192000" h="1917700">
                <a:moveTo>
                  <a:pt x="3554015" y="114300"/>
                </a:moveTo>
                <a:lnTo>
                  <a:pt x="3521710" y="114300"/>
                </a:lnTo>
                <a:lnTo>
                  <a:pt x="3505073" y="127000"/>
                </a:lnTo>
                <a:lnTo>
                  <a:pt x="3574591" y="127000"/>
                </a:lnTo>
                <a:lnTo>
                  <a:pt x="3554015" y="114300"/>
                </a:lnTo>
                <a:close/>
              </a:path>
              <a:path w="12192000" h="1917700">
                <a:moveTo>
                  <a:pt x="6662467" y="76200"/>
                </a:moveTo>
                <a:lnTo>
                  <a:pt x="5569297" y="76200"/>
                </a:lnTo>
                <a:lnTo>
                  <a:pt x="5528437" y="88900"/>
                </a:lnTo>
                <a:lnTo>
                  <a:pt x="3920569" y="88900"/>
                </a:lnTo>
                <a:lnTo>
                  <a:pt x="3867785" y="101600"/>
                </a:lnTo>
                <a:lnTo>
                  <a:pt x="3798109" y="101600"/>
                </a:lnTo>
                <a:lnTo>
                  <a:pt x="3751002" y="114300"/>
                </a:lnTo>
                <a:lnTo>
                  <a:pt x="3616033" y="114300"/>
                </a:lnTo>
                <a:lnTo>
                  <a:pt x="3585083" y="127000"/>
                </a:lnTo>
                <a:lnTo>
                  <a:pt x="6733667" y="127000"/>
                </a:lnTo>
                <a:lnTo>
                  <a:pt x="6692265" y="101600"/>
                </a:lnTo>
                <a:lnTo>
                  <a:pt x="6675836" y="88900"/>
                </a:lnTo>
                <a:lnTo>
                  <a:pt x="6662467" y="76200"/>
                </a:lnTo>
                <a:close/>
              </a:path>
              <a:path w="12192000" h="1917700">
                <a:moveTo>
                  <a:pt x="6798056" y="114300"/>
                </a:moveTo>
                <a:lnTo>
                  <a:pt x="6733667" y="127000"/>
                </a:lnTo>
                <a:lnTo>
                  <a:pt x="6806946" y="127000"/>
                </a:lnTo>
                <a:lnTo>
                  <a:pt x="6798056" y="114300"/>
                </a:lnTo>
                <a:close/>
              </a:path>
              <a:path w="12192000" h="1917700">
                <a:moveTo>
                  <a:pt x="3690239" y="101600"/>
                </a:moveTo>
                <a:lnTo>
                  <a:pt x="3657502" y="101600"/>
                </a:lnTo>
                <a:lnTo>
                  <a:pt x="3636470" y="114300"/>
                </a:lnTo>
                <a:lnTo>
                  <a:pt x="3751002" y="114300"/>
                </a:lnTo>
                <a:lnTo>
                  <a:pt x="3690239" y="101600"/>
                </a:lnTo>
                <a:close/>
              </a:path>
              <a:path w="12192000" h="1917700">
                <a:moveTo>
                  <a:pt x="5305679" y="76200"/>
                </a:moveTo>
                <a:lnTo>
                  <a:pt x="4024518" y="76200"/>
                </a:lnTo>
                <a:lnTo>
                  <a:pt x="3970210" y="88900"/>
                </a:lnTo>
                <a:lnTo>
                  <a:pt x="5350549" y="88900"/>
                </a:lnTo>
                <a:lnTo>
                  <a:pt x="5305679" y="76200"/>
                </a:lnTo>
                <a:close/>
              </a:path>
              <a:path w="12192000" h="1917700">
                <a:moveTo>
                  <a:pt x="4266946" y="50800"/>
                </a:moveTo>
                <a:lnTo>
                  <a:pt x="4218642" y="50800"/>
                </a:lnTo>
                <a:lnTo>
                  <a:pt x="4181506" y="63500"/>
                </a:lnTo>
                <a:lnTo>
                  <a:pt x="4138037" y="76200"/>
                </a:lnTo>
                <a:lnTo>
                  <a:pt x="5168917" y="76200"/>
                </a:lnTo>
                <a:lnTo>
                  <a:pt x="5151199" y="63500"/>
                </a:lnTo>
                <a:lnTo>
                  <a:pt x="4288917" y="63500"/>
                </a:lnTo>
                <a:lnTo>
                  <a:pt x="4266946" y="50800"/>
                </a:lnTo>
                <a:close/>
              </a:path>
              <a:path w="12192000" h="1917700">
                <a:moveTo>
                  <a:pt x="5729605" y="50800"/>
                </a:moveTo>
                <a:lnTo>
                  <a:pt x="5684901" y="50800"/>
                </a:lnTo>
                <a:lnTo>
                  <a:pt x="5648684" y="63500"/>
                </a:lnTo>
                <a:lnTo>
                  <a:pt x="5609764" y="76200"/>
                </a:lnTo>
                <a:lnTo>
                  <a:pt x="6647455" y="76200"/>
                </a:lnTo>
                <a:lnTo>
                  <a:pt x="6626098" y="63500"/>
                </a:lnTo>
                <a:lnTo>
                  <a:pt x="5746658" y="63500"/>
                </a:lnTo>
                <a:lnTo>
                  <a:pt x="5729605" y="50800"/>
                </a:lnTo>
                <a:close/>
              </a:path>
              <a:path w="12192000" h="1917700">
                <a:moveTo>
                  <a:pt x="4884737" y="50800"/>
                </a:moveTo>
                <a:lnTo>
                  <a:pt x="4430522" y="50800"/>
                </a:lnTo>
                <a:lnTo>
                  <a:pt x="4365117" y="63500"/>
                </a:lnTo>
                <a:lnTo>
                  <a:pt x="4909185" y="63500"/>
                </a:lnTo>
                <a:lnTo>
                  <a:pt x="4884737" y="50800"/>
                </a:lnTo>
                <a:close/>
              </a:path>
              <a:path w="12192000" h="1917700">
                <a:moveTo>
                  <a:pt x="6553327" y="38100"/>
                </a:moveTo>
                <a:lnTo>
                  <a:pt x="5848604" y="38100"/>
                </a:lnTo>
                <a:lnTo>
                  <a:pt x="5830494" y="50800"/>
                </a:lnTo>
                <a:lnTo>
                  <a:pt x="5786846" y="50800"/>
                </a:lnTo>
                <a:lnTo>
                  <a:pt x="5765165" y="63500"/>
                </a:lnTo>
                <a:lnTo>
                  <a:pt x="6586521" y="63500"/>
                </a:lnTo>
                <a:lnTo>
                  <a:pt x="6565858" y="50800"/>
                </a:lnTo>
                <a:lnTo>
                  <a:pt x="6553327" y="38100"/>
                </a:lnTo>
                <a:close/>
              </a:path>
              <a:path w="12192000" h="1917700">
                <a:moveTo>
                  <a:pt x="4814331" y="38100"/>
                </a:moveTo>
                <a:lnTo>
                  <a:pt x="4534027" y="38100"/>
                </a:lnTo>
                <a:lnTo>
                  <a:pt x="4444111" y="50800"/>
                </a:lnTo>
                <a:lnTo>
                  <a:pt x="4830121" y="50800"/>
                </a:lnTo>
                <a:lnTo>
                  <a:pt x="4814331" y="38100"/>
                </a:lnTo>
                <a:close/>
              </a:path>
              <a:path w="12192000" h="1917700">
                <a:moveTo>
                  <a:pt x="4750562" y="25400"/>
                </a:moveTo>
                <a:lnTo>
                  <a:pt x="4577403" y="25400"/>
                </a:lnTo>
                <a:lnTo>
                  <a:pt x="4568063" y="38100"/>
                </a:lnTo>
                <a:lnTo>
                  <a:pt x="4760291" y="38100"/>
                </a:lnTo>
                <a:lnTo>
                  <a:pt x="4750562" y="25400"/>
                </a:lnTo>
                <a:close/>
              </a:path>
              <a:path w="12192000" h="1917700">
                <a:moveTo>
                  <a:pt x="6378067" y="25400"/>
                </a:moveTo>
                <a:lnTo>
                  <a:pt x="6137229" y="25400"/>
                </a:lnTo>
                <a:lnTo>
                  <a:pt x="6124194" y="38100"/>
                </a:lnTo>
                <a:lnTo>
                  <a:pt x="6401359" y="38100"/>
                </a:lnTo>
                <a:lnTo>
                  <a:pt x="6378067" y="25400"/>
                </a:lnTo>
                <a:close/>
              </a:path>
              <a:path w="12192000" h="1917700">
                <a:moveTo>
                  <a:pt x="6466332" y="25400"/>
                </a:moveTo>
                <a:lnTo>
                  <a:pt x="6423628" y="25400"/>
                </a:lnTo>
                <a:lnTo>
                  <a:pt x="6401359" y="38100"/>
                </a:lnTo>
                <a:lnTo>
                  <a:pt x="6485890" y="38100"/>
                </a:lnTo>
                <a:lnTo>
                  <a:pt x="6466332" y="25400"/>
                </a:lnTo>
                <a:close/>
              </a:path>
              <a:path w="12192000" h="1917700">
                <a:moveTo>
                  <a:pt x="6270347" y="12700"/>
                </a:moveTo>
                <a:lnTo>
                  <a:pt x="6171967" y="12700"/>
                </a:lnTo>
                <a:lnTo>
                  <a:pt x="6153896" y="25400"/>
                </a:lnTo>
                <a:lnTo>
                  <a:pt x="6285611" y="25400"/>
                </a:lnTo>
                <a:lnTo>
                  <a:pt x="6270347" y="12700"/>
                </a:lnTo>
                <a:close/>
              </a:path>
              <a:path w="12192000" h="1917700">
                <a:moveTo>
                  <a:pt x="6196330" y="0"/>
                </a:moveTo>
                <a:lnTo>
                  <a:pt x="6189218" y="12700"/>
                </a:lnTo>
                <a:lnTo>
                  <a:pt x="6202553" y="12700"/>
                </a:lnTo>
                <a:lnTo>
                  <a:pt x="619633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object 3"/>
          <p:cNvSpPr/>
          <p:nvPr/>
        </p:nvSpPr>
        <p:spPr>
          <a:xfrm>
            <a:off x="5549040" y="5384520"/>
            <a:ext cx="10947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2" strike="noStrike">
                <a:solidFill>
                  <a:srgbClr val="252525"/>
                </a:solidFill>
                <a:latin typeface="Calibri Light"/>
                <a:ea typeface="DejaVu Sans"/>
              </a:rPr>
              <a:t>Views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9" name="object 4" descr=""/>
          <p:cNvPicPr/>
          <p:nvPr/>
        </p:nvPicPr>
        <p:blipFill>
          <a:blip r:embed="rId1"/>
          <a:stretch/>
        </p:blipFill>
        <p:spPr>
          <a:xfrm>
            <a:off x="1454040" y="579240"/>
            <a:ext cx="9283320" cy="422388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sldNum" idx="13"/>
          </p:nvPr>
        </p:nvSpPr>
        <p:spPr>
          <a:xfrm>
            <a:off x="11160360" y="6465240"/>
            <a:ext cx="152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4120" indent="0">
              <a:lnSpc>
                <a:spcPts val="1239"/>
              </a:lnSpc>
              <a:buNone/>
              <a:tabLst>
                <a:tab algn="l" pos="0"/>
              </a:tabLst>
              <a:defRPr b="0" lang="en-US" sz="1200" spc="-52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24120" indent="0">
              <a:lnSpc>
                <a:spcPts val="1239"/>
              </a:lnSpc>
              <a:buNone/>
              <a:tabLst>
                <a:tab algn="l" pos="0"/>
              </a:tabLst>
            </a:pPr>
            <a:fld id="{8285BF68-9A37-4C53-B9DC-A65E281E32AE}" type="slidenum">
              <a:rPr b="0" lang="en-US" sz="1200" spc="-52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2"/>
          <p:cNvSpPr/>
          <p:nvPr/>
        </p:nvSpPr>
        <p:spPr>
          <a:xfrm>
            <a:off x="0" y="0"/>
            <a:ext cx="12191400" cy="208332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2083320"/>
              <a:gd name="textAreaBottom" fmla="*/ 2084040 h 2083320"/>
            </a:gdLst>
            <a:ahLst/>
            <a:rect l="textAreaLeft" t="textAreaTop" r="textAreaRight" b="textAreaBottom"/>
            <a:pathLst>
              <a:path w="12192000" h="2084070">
                <a:moveTo>
                  <a:pt x="12192000" y="0"/>
                </a:moveTo>
                <a:lnTo>
                  <a:pt x="0" y="0"/>
                </a:lnTo>
                <a:lnTo>
                  <a:pt x="0" y="1619377"/>
                </a:lnTo>
                <a:lnTo>
                  <a:pt x="29132" y="1625980"/>
                </a:lnTo>
                <a:lnTo>
                  <a:pt x="57222" y="1626530"/>
                </a:lnTo>
                <a:lnTo>
                  <a:pt x="84390" y="1625139"/>
                </a:lnTo>
                <a:lnTo>
                  <a:pt x="114336" y="1624677"/>
                </a:lnTo>
                <a:lnTo>
                  <a:pt x="150761" y="1628013"/>
                </a:lnTo>
                <a:lnTo>
                  <a:pt x="176186" y="1629392"/>
                </a:lnTo>
                <a:lnTo>
                  <a:pt x="205978" y="1633902"/>
                </a:lnTo>
                <a:lnTo>
                  <a:pt x="234164" y="1638675"/>
                </a:lnTo>
                <a:lnTo>
                  <a:pt x="254774" y="1640839"/>
                </a:lnTo>
                <a:lnTo>
                  <a:pt x="253441" y="1642999"/>
                </a:lnTo>
                <a:lnTo>
                  <a:pt x="264198" y="1645030"/>
                </a:lnTo>
                <a:lnTo>
                  <a:pt x="269405" y="1643634"/>
                </a:lnTo>
                <a:lnTo>
                  <a:pt x="312963" y="1645979"/>
                </a:lnTo>
                <a:lnTo>
                  <a:pt x="325248" y="1650587"/>
                </a:lnTo>
                <a:lnTo>
                  <a:pt x="331668" y="1653813"/>
                </a:lnTo>
                <a:lnTo>
                  <a:pt x="357632" y="1652015"/>
                </a:lnTo>
                <a:lnTo>
                  <a:pt x="376532" y="1656038"/>
                </a:lnTo>
                <a:lnTo>
                  <a:pt x="386353" y="1663715"/>
                </a:lnTo>
                <a:lnTo>
                  <a:pt x="397469" y="1669607"/>
                </a:lnTo>
                <a:lnTo>
                  <a:pt x="420255" y="1668272"/>
                </a:lnTo>
                <a:lnTo>
                  <a:pt x="448814" y="1672040"/>
                </a:lnTo>
                <a:lnTo>
                  <a:pt x="473514" y="1676606"/>
                </a:lnTo>
                <a:lnTo>
                  <a:pt x="498388" y="1679862"/>
                </a:lnTo>
                <a:lnTo>
                  <a:pt x="527469" y="1679702"/>
                </a:lnTo>
                <a:lnTo>
                  <a:pt x="555977" y="1682621"/>
                </a:lnTo>
                <a:lnTo>
                  <a:pt x="582641" y="1685813"/>
                </a:lnTo>
                <a:lnTo>
                  <a:pt x="608518" y="1688363"/>
                </a:lnTo>
                <a:lnTo>
                  <a:pt x="634669" y="1689353"/>
                </a:lnTo>
                <a:lnTo>
                  <a:pt x="643583" y="1692005"/>
                </a:lnTo>
                <a:lnTo>
                  <a:pt x="652924" y="1693608"/>
                </a:lnTo>
                <a:lnTo>
                  <a:pt x="662967" y="1693783"/>
                </a:lnTo>
                <a:lnTo>
                  <a:pt x="673989" y="1692148"/>
                </a:lnTo>
                <a:lnTo>
                  <a:pt x="741832" y="1700402"/>
                </a:lnTo>
                <a:lnTo>
                  <a:pt x="753170" y="1707767"/>
                </a:lnTo>
                <a:lnTo>
                  <a:pt x="761722" y="1708451"/>
                </a:lnTo>
                <a:lnTo>
                  <a:pt x="771523" y="1706350"/>
                </a:lnTo>
                <a:lnTo>
                  <a:pt x="786612" y="1705355"/>
                </a:lnTo>
                <a:lnTo>
                  <a:pt x="794465" y="1703899"/>
                </a:lnTo>
                <a:lnTo>
                  <a:pt x="792654" y="1700942"/>
                </a:lnTo>
                <a:lnTo>
                  <a:pt x="790448" y="1698319"/>
                </a:lnTo>
                <a:lnTo>
                  <a:pt x="797115" y="1697863"/>
                </a:lnTo>
                <a:lnTo>
                  <a:pt x="808336" y="1699646"/>
                </a:lnTo>
                <a:lnTo>
                  <a:pt x="827926" y="1697737"/>
                </a:lnTo>
                <a:lnTo>
                  <a:pt x="839190" y="1700022"/>
                </a:lnTo>
                <a:lnTo>
                  <a:pt x="840445" y="1703540"/>
                </a:lnTo>
                <a:lnTo>
                  <a:pt x="870676" y="1706862"/>
                </a:lnTo>
                <a:lnTo>
                  <a:pt x="876046" y="1710309"/>
                </a:lnTo>
                <a:lnTo>
                  <a:pt x="891447" y="1708197"/>
                </a:lnTo>
                <a:lnTo>
                  <a:pt x="901306" y="1710372"/>
                </a:lnTo>
                <a:lnTo>
                  <a:pt x="911050" y="1713880"/>
                </a:lnTo>
                <a:lnTo>
                  <a:pt x="926109" y="1715770"/>
                </a:lnTo>
                <a:lnTo>
                  <a:pt x="935875" y="1714660"/>
                </a:lnTo>
                <a:lnTo>
                  <a:pt x="943830" y="1714706"/>
                </a:lnTo>
                <a:lnTo>
                  <a:pt x="950392" y="1716109"/>
                </a:lnTo>
                <a:lnTo>
                  <a:pt x="955979" y="1719072"/>
                </a:lnTo>
                <a:lnTo>
                  <a:pt x="990082" y="1715111"/>
                </a:lnTo>
                <a:lnTo>
                  <a:pt x="1003512" y="1716627"/>
                </a:lnTo>
                <a:lnTo>
                  <a:pt x="1014376" y="1720000"/>
                </a:lnTo>
                <a:lnTo>
                  <a:pt x="1040777" y="1721612"/>
                </a:lnTo>
                <a:lnTo>
                  <a:pt x="1094079" y="1719961"/>
                </a:lnTo>
                <a:lnTo>
                  <a:pt x="1096924" y="1721358"/>
                </a:lnTo>
                <a:lnTo>
                  <a:pt x="1116720" y="1724146"/>
                </a:lnTo>
                <a:lnTo>
                  <a:pt x="1136284" y="1726041"/>
                </a:lnTo>
                <a:lnTo>
                  <a:pt x="1168730" y="1728342"/>
                </a:lnTo>
                <a:lnTo>
                  <a:pt x="1176861" y="1727057"/>
                </a:lnTo>
                <a:lnTo>
                  <a:pt x="1193081" y="1732772"/>
                </a:lnTo>
                <a:lnTo>
                  <a:pt x="1196848" y="1729486"/>
                </a:lnTo>
                <a:lnTo>
                  <a:pt x="1207671" y="1734760"/>
                </a:lnTo>
                <a:lnTo>
                  <a:pt x="1220744" y="1733677"/>
                </a:lnTo>
                <a:lnTo>
                  <a:pt x="1234572" y="1730021"/>
                </a:lnTo>
                <a:lnTo>
                  <a:pt x="1247660" y="1727580"/>
                </a:lnTo>
                <a:lnTo>
                  <a:pt x="1257208" y="1732484"/>
                </a:lnTo>
                <a:lnTo>
                  <a:pt x="1272081" y="1732041"/>
                </a:lnTo>
                <a:lnTo>
                  <a:pt x="1291314" y="1730384"/>
                </a:lnTo>
                <a:lnTo>
                  <a:pt x="1313942" y="1731645"/>
                </a:lnTo>
                <a:lnTo>
                  <a:pt x="1327356" y="1735949"/>
                </a:lnTo>
                <a:lnTo>
                  <a:pt x="1339532" y="1741789"/>
                </a:lnTo>
                <a:lnTo>
                  <a:pt x="1350660" y="1747700"/>
                </a:lnTo>
                <a:lnTo>
                  <a:pt x="1360932" y="1752219"/>
                </a:lnTo>
                <a:lnTo>
                  <a:pt x="1370538" y="1753995"/>
                </a:lnTo>
                <a:lnTo>
                  <a:pt x="1379394" y="1754044"/>
                </a:lnTo>
                <a:lnTo>
                  <a:pt x="1386988" y="1754737"/>
                </a:lnTo>
                <a:lnTo>
                  <a:pt x="1392809" y="1758441"/>
                </a:lnTo>
                <a:lnTo>
                  <a:pt x="1418526" y="1776085"/>
                </a:lnTo>
                <a:lnTo>
                  <a:pt x="1444910" y="1788144"/>
                </a:lnTo>
                <a:lnTo>
                  <a:pt x="1471247" y="1797036"/>
                </a:lnTo>
                <a:lnTo>
                  <a:pt x="1496822" y="1805177"/>
                </a:lnTo>
                <a:lnTo>
                  <a:pt x="1688083" y="1817242"/>
                </a:lnTo>
                <a:lnTo>
                  <a:pt x="1685163" y="1820037"/>
                </a:lnTo>
                <a:lnTo>
                  <a:pt x="1682369" y="1823212"/>
                </a:lnTo>
                <a:lnTo>
                  <a:pt x="1689862" y="1825244"/>
                </a:lnTo>
                <a:lnTo>
                  <a:pt x="1699228" y="1828940"/>
                </a:lnTo>
                <a:lnTo>
                  <a:pt x="1704689" y="1833768"/>
                </a:lnTo>
                <a:lnTo>
                  <a:pt x="1709721" y="1836048"/>
                </a:lnTo>
                <a:lnTo>
                  <a:pt x="1717802" y="1832102"/>
                </a:lnTo>
                <a:lnTo>
                  <a:pt x="1721485" y="1828800"/>
                </a:lnTo>
                <a:lnTo>
                  <a:pt x="1725168" y="1829308"/>
                </a:lnTo>
                <a:lnTo>
                  <a:pt x="1726945" y="1829942"/>
                </a:lnTo>
                <a:lnTo>
                  <a:pt x="1727454" y="1831213"/>
                </a:lnTo>
                <a:lnTo>
                  <a:pt x="1725676" y="1833626"/>
                </a:lnTo>
                <a:lnTo>
                  <a:pt x="1738659" y="1833838"/>
                </a:lnTo>
                <a:lnTo>
                  <a:pt x="1748488" y="1840182"/>
                </a:lnTo>
                <a:lnTo>
                  <a:pt x="1756912" y="1848931"/>
                </a:lnTo>
                <a:lnTo>
                  <a:pt x="1765681" y="1856359"/>
                </a:lnTo>
                <a:lnTo>
                  <a:pt x="1777382" y="1856366"/>
                </a:lnTo>
                <a:lnTo>
                  <a:pt x="1789191" y="1862994"/>
                </a:lnTo>
                <a:lnTo>
                  <a:pt x="1803596" y="1872432"/>
                </a:lnTo>
                <a:lnTo>
                  <a:pt x="1823085" y="1880870"/>
                </a:lnTo>
                <a:lnTo>
                  <a:pt x="1834552" y="1878645"/>
                </a:lnTo>
                <a:lnTo>
                  <a:pt x="1844246" y="1880219"/>
                </a:lnTo>
                <a:lnTo>
                  <a:pt x="1856535" y="1881673"/>
                </a:lnTo>
                <a:lnTo>
                  <a:pt x="1875789" y="1879091"/>
                </a:lnTo>
                <a:lnTo>
                  <a:pt x="1876170" y="1880742"/>
                </a:lnTo>
                <a:lnTo>
                  <a:pt x="1876806" y="1882266"/>
                </a:lnTo>
                <a:lnTo>
                  <a:pt x="1877822" y="1883664"/>
                </a:lnTo>
                <a:lnTo>
                  <a:pt x="1883342" y="1889117"/>
                </a:lnTo>
                <a:lnTo>
                  <a:pt x="1891030" y="1892522"/>
                </a:lnTo>
                <a:lnTo>
                  <a:pt x="1899860" y="1893593"/>
                </a:lnTo>
                <a:lnTo>
                  <a:pt x="1908810" y="1892046"/>
                </a:lnTo>
                <a:lnTo>
                  <a:pt x="1943772" y="1888452"/>
                </a:lnTo>
                <a:lnTo>
                  <a:pt x="2003411" y="1893456"/>
                </a:lnTo>
                <a:lnTo>
                  <a:pt x="2048817" y="1904111"/>
                </a:lnTo>
                <a:lnTo>
                  <a:pt x="2054177" y="1911000"/>
                </a:lnTo>
                <a:lnTo>
                  <a:pt x="2062894" y="1915366"/>
                </a:lnTo>
                <a:lnTo>
                  <a:pt x="2091055" y="1914398"/>
                </a:lnTo>
                <a:lnTo>
                  <a:pt x="2155317" y="1920113"/>
                </a:lnTo>
                <a:lnTo>
                  <a:pt x="2173351" y="1929002"/>
                </a:lnTo>
                <a:lnTo>
                  <a:pt x="2254631" y="1943353"/>
                </a:lnTo>
                <a:lnTo>
                  <a:pt x="2264029" y="1941067"/>
                </a:lnTo>
                <a:lnTo>
                  <a:pt x="2290222" y="1937321"/>
                </a:lnTo>
                <a:lnTo>
                  <a:pt x="2318766" y="1934337"/>
                </a:lnTo>
                <a:lnTo>
                  <a:pt x="2354943" y="1933070"/>
                </a:lnTo>
                <a:lnTo>
                  <a:pt x="2391203" y="1933638"/>
                </a:lnTo>
                <a:lnTo>
                  <a:pt x="2426297" y="1935444"/>
                </a:lnTo>
                <a:lnTo>
                  <a:pt x="2458974" y="1937892"/>
                </a:lnTo>
                <a:lnTo>
                  <a:pt x="2465742" y="1943463"/>
                </a:lnTo>
                <a:lnTo>
                  <a:pt x="2473309" y="1944735"/>
                </a:lnTo>
                <a:lnTo>
                  <a:pt x="2481423" y="1943983"/>
                </a:lnTo>
                <a:lnTo>
                  <a:pt x="2489835" y="1943480"/>
                </a:lnTo>
                <a:lnTo>
                  <a:pt x="2505291" y="1945794"/>
                </a:lnTo>
                <a:lnTo>
                  <a:pt x="2527950" y="1941798"/>
                </a:lnTo>
                <a:lnTo>
                  <a:pt x="2551110" y="1936801"/>
                </a:lnTo>
                <a:lnTo>
                  <a:pt x="2568067" y="1936114"/>
                </a:lnTo>
                <a:lnTo>
                  <a:pt x="2606847" y="1931922"/>
                </a:lnTo>
                <a:lnTo>
                  <a:pt x="2641711" y="1930669"/>
                </a:lnTo>
                <a:lnTo>
                  <a:pt x="2672169" y="1926774"/>
                </a:lnTo>
                <a:lnTo>
                  <a:pt x="2697734" y="1914652"/>
                </a:lnTo>
                <a:lnTo>
                  <a:pt x="2704951" y="1912897"/>
                </a:lnTo>
                <a:lnTo>
                  <a:pt x="2711942" y="1911953"/>
                </a:lnTo>
                <a:lnTo>
                  <a:pt x="2718718" y="1911723"/>
                </a:lnTo>
                <a:lnTo>
                  <a:pt x="2725293" y="1912112"/>
                </a:lnTo>
                <a:lnTo>
                  <a:pt x="2739007" y="1914401"/>
                </a:lnTo>
                <a:lnTo>
                  <a:pt x="2754709" y="1915953"/>
                </a:lnTo>
                <a:lnTo>
                  <a:pt x="2771102" y="1916791"/>
                </a:lnTo>
                <a:lnTo>
                  <a:pt x="2786888" y="1916938"/>
                </a:lnTo>
                <a:lnTo>
                  <a:pt x="2809400" y="1915697"/>
                </a:lnTo>
                <a:lnTo>
                  <a:pt x="2831925" y="1921970"/>
                </a:lnTo>
                <a:lnTo>
                  <a:pt x="2846663" y="1924171"/>
                </a:lnTo>
                <a:lnTo>
                  <a:pt x="2845816" y="1910714"/>
                </a:lnTo>
                <a:lnTo>
                  <a:pt x="2883215" y="1904838"/>
                </a:lnTo>
                <a:lnTo>
                  <a:pt x="2934109" y="1897949"/>
                </a:lnTo>
                <a:lnTo>
                  <a:pt x="2991691" y="1890728"/>
                </a:lnTo>
                <a:lnTo>
                  <a:pt x="3049157" y="1883856"/>
                </a:lnTo>
                <a:lnTo>
                  <a:pt x="3136519" y="1873885"/>
                </a:lnTo>
                <a:lnTo>
                  <a:pt x="3164853" y="1869737"/>
                </a:lnTo>
                <a:lnTo>
                  <a:pt x="3189747" y="1865185"/>
                </a:lnTo>
                <a:lnTo>
                  <a:pt x="3211617" y="1860347"/>
                </a:lnTo>
                <a:lnTo>
                  <a:pt x="3230880" y="1855342"/>
                </a:lnTo>
                <a:lnTo>
                  <a:pt x="3237865" y="1852929"/>
                </a:lnTo>
                <a:lnTo>
                  <a:pt x="3250565" y="1852802"/>
                </a:lnTo>
                <a:lnTo>
                  <a:pt x="3250819" y="1853691"/>
                </a:lnTo>
                <a:lnTo>
                  <a:pt x="3244215" y="1857375"/>
                </a:lnTo>
                <a:lnTo>
                  <a:pt x="3249422" y="1858010"/>
                </a:lnTo>
                <a:lnTo>
                  <a:pt x="3251835" y="1859026"/>
                </a:lnTo>
                <a:lnTo>
                  <a:pt x="3253104" y="1860803"/>
                </a:lnTo>
                <a:lnTo>
                  <a:pt x="3289935" y="1862836"/>
                </a:lnTo>
                <a:lnTo>
                  <a:pt x="3293872" y="1863978"/>
                </a:lnTo>
                <a:lnTo>
                  <a:pt x="3319017" y="1863978"/>
                </a:lnTo>
                <a:lnTo>
                  <a:pt x="3331337" y="1864487"/>
                </a:lnTo>
                <a:lnTo>
                  <a:pt x="3336163" y="1863344"/>
                </a:lnTo>
                <a:lnTo>
                  <a:pt x="3340735" y="1862836"/>
                </a:lnTo>
                <a:lnTo>
                  <a:pt x="3346196" y="1863089"/>
                </a:lnTo>
                <a:lnTo>
                  <a:pt x="3353816" y="1864995"/>
                </a:lnTo>
                <a:lnTo>
                  <a:pt x="3355340" y="1865629"/>
                </a:lnTo>
                <a:lnTo>
                  <a:pt x="3371723" y="1865122"/>
                </a:lnTo>
                <a:lnTo>
                  <a:pt x="3377311" y="1864614"/>
                </a:lnTo>
                <a:lnTo>
                  <a:pt x="3382645" y="1863725"/>
                </a:lnTo>
                <a:lnTo>
                  <a:pt x="3387725" y="1862454"/>
                </a:lnTo>
                <a:lnTo>
                  <a:pt x="3419078" y="1871009"/>
                </a:lnTo>
                <a:lnTo>
                  <a:pt x="3454431" y="1875456"/>
                </a:lnTo>
                <a:lnTo>
                  <a:pt x="3492023" y="1878546"/>
                </a:lnTo>
                <a:lnTo>
                  <a:pt x="3530091" y="1883028"/>
                </a:lnTo>
                <a:lnTo>
                  <a:pt x="3551822" y="1891859"/>
                </a:lnTo>
                <a:lnTo>
                  <a:pt x="3594115" y="1893379"/>
                </a:lnTo>
                <a:lnTo>
                  <a:pt x="3640052" y="1889279"/>
                </a:lnTo>
                <a:lnTo>
                  <a:pt x="3672713" y="1881251"/>
                </a:lnTo>
                <a:lnTo>
                  <a:pt x="3680045" y="1887294"/>
                </a:lnTo>
                <a:lnTo>
                  <a:pt x="3709488" y="1887869"/>
                </a:lnTo>
                <a:lnTo>
                  <a:pt x="3742948" y="1886591"/>
                </a:lnTo>
                <a:lnTo>
                  <a:pt x="3762332" y="1887074"/>
                </a:lnTo>
                <a:lnTo>
                  <a:pt x="3749548" y="1892935"/>
                </a:lnTo>
                <a:lnTo>
                  <a:pt x="3762259" y="1894808"/>
                </a:lnTo>
                <a:lnTo>
                  <a:pt x="3770376" y="1898491"/>
                </a:lnTo>
                <a:lnTo>
                  <a:pt x="3772015" y="1902793"/>
                </a:lnTo>
                <a:lnTo>
                  <a:pt x="3765296" y="1906524"/>
                </a:lnTo>
                <a:lnTo>
                  <a:pt x="3814953" y="1907254"/>
                </a:lnTo>
                <a:lnTo>
                  <a:pt x="3865276" y="1913508"/>
                </a:lnTo>
                <a:lnTo>
                  <a:pt x="3915743" y="1921097"/>
                </a:lnTo>
                <a:lnTo>
                  <a:pt x="3965829" y="1925827"/>
                </a:lnTo>
                <a:lnTo>
                  <a:pt x="3977417" y="1933334"/>
                </a:lnTo>
                <a:lnTo>
                  <a:pt x="3984910" y="1934257"/>
                </a:lnTo>
                <a:lnTo>
                  <a:pt x="3994546" y="1933346"/>
                </a:lnTo>
                <a:lnTo>
                  <a:pt x="4012565" y="1935352"/>
                </a:lnTo>
                <a:lnTo>
                  <a:pt x="4019157" y="1931604"/>
                </a:lnTo>
                <a:lnTo>
                  <a:pt x="4032916" y="1934797"/>
                </a:lnTo>
                <a:lnTo>
                  <a:pt x="4049105" y="1938014"/>
                </a:lnTo>
                <a:lnTo>
                  <a:pt x="4062984" y="1934337"/>
                </a:lnTo>
                <a:lnTo>
                  <a:pt x="4068317" y="1935988"/>
                </a:lnTo>
                <a:lnTo>
                  <a:pt x="4073144" y="1937892"/>
                </a:lnTo>
                <a:lnTo>
                  <a:pt x="4080255" y="1941067"/>
                </a:lnTo>
                <a:lnTo>
                  <a:pt x="4092321" y="1943100"/>
                </a:lnTo>
                <a:lnTo>
                  <a:pt x="4158132" y="1955655"/>
                </a:lnTo>
                <a:lnTo>
                  <a:pt x="4185015" y="1960832"/>
                </a:lnTo>
                <a:lnTo>
                  <a:pt x="4213492" y="1965747"/>
                </a:lnTo>
                <a:lnTo>
                  <a:pt x="4244340" y="1965960"/>
                </a:lnTo>
                <a:lnTo>
                  <a:pt x="4260187" y="1966289"/>
                </a:lnTo>
                <a:lnTo>
                  <a:pt x="4280535" y="1968119"/>
                </a:lnTo>
                <a:lnTo>
                  <a:pt x="4299168" y="1970996"/>
                </a:lnTo>
                <a:lnTo>
                  <a:pt x="4309872" y="1974469"/>
                </a:lnTo>
                <a:lnTo>
                  <a:pt x="4318635" y="1976247"/>
                </a:lnTo>
                <a:lnTo>
                  <a:pt x="4330065" y="1975739"/>
                </a:lnTo>
                <a:lnTo>
                  <a:pt x="4332097" y="1980564"/>
                </a:lnTo>
                <a:lnTo>
                  <a:pt x="4340074" y="1983237"/>
                </a:lnTo>
                <a:lnTo>
                  <a:pt x="4363600" y="1984440"/>
                </a:lnTo>
                <a:lnTo>
                  <a:pt x="4364863" y="1987041"/>
                </a:lnTo>
                <a:lnTo>
                  <a:pt x="4381914" y="1987169"/>
                </a:lnTo>
                <a:lnTo>
                  <a:pt x="4395739" y="1991010"/>
                </a:lnTo>
                <a:lnTo>
                  <a:pt x="4408064" y="1996328"/>
                </a:lnTo>
                <a:lnTo>
                  <a:pt x="4420616" y="2000885"/>
                </a:lnTo>
                <a:lnTo>
                  <a:pt x="4428291" y="2000196"/>
                </a:lnTo>
                <a:lnTo>
                  <a:pt x="4435919" y="2000805"/>
                </a:lnTo>
                <a:lnTo>
                  <a:pt x="4443833" y="2002438"/>
                </a:lnTo>
                <a:lnTo>
                  <a:pt x="4468749" y="2009394"/>
                </a:lnTo>
                <a:lnTo>
                  <a:pt x="4476242" y="2009775"/>
                </a:lnTo>
                <a:lnTo>
                  <a:pt x="4485132" y="2010664"/>
                </a:lnTo>
                <a:lnTo>
                  <a:pt x="4500372" y="2012823"/>
                </a:lnTo>
                <a:lnTo>
                  <a:pt x="4519930" y="2014601"/>
                </a:lnTo>
                <a:lnTo>
                  <a:pt x="4533392" y="2012823"/>
                </a:lnTo>
                <a:lnTo>
                  <a:pt x="4549013" y="2015489"/>
                </a:lnTo>
                <a:lnTo>
                  <a:pt x="4567936" y="2014220"/>
                </a:lnTo>
                <a:lnTo>
                  <a:pt x="4568571" y="2015236"/>
                </a:lnTo>
                <a:lnTo>
                  <a:pt x="4571238" y="2017014"/>
                </a:lnTo>
                <a:lnTo>
                  <a:pt x="4584573" y="2020951"/>
                </a:lnTo>
                <a:lnTo>
                  <a:pt x="4598162" y="2019300"/>
                </a:lnTo>
                <a:lnTo>
                  <a:pt x="4600025" y="2021399"/>
                </a:lnTo>
                <a:lnTo>
                  <a:pt x="4606401" y="2021427"/>
                </a:lnTo>
                <a:lnTo>
                  <a:pt x="4615324" y="2020550"/>
                </a:lnTo>
                <a:lnTo>
                  <a:pt x="4624832" y="2019935"/>
                </a:lnTo>
                <a:lnTo>
                  <a:pt x="4631690" y="2021077"/>
                </a:lnTo>
                <a:lnTo>
                  <a:pt x="4658106" y="2019680"/>
                </a:lnTo>
                <a:lnTo>
                  <a:pt x="4668656" y="2019655"/>
                </a:lnTo>
                <a:lnTo>
                  <a:pt x="4699000" y="2020315"/>
                </a:lnTo>
                <a:lnTo>
                  <a:pt x="4744720" y="2023237"/>
                </a:lnTo>
                <a:lnTo>
                  <a:pt x="4758817" y="2021459"/>
                </a:lnTo>
                <a:lnTo>
                  <a:pt x="4782056" y="2022205"/>
                </a:lnTo>
                <a:lnTo>
                  <a:pt x="4805092" y="2023808"/>
                </a:lnTo>
                <a:lnTo>
                  <a:pt x="4826486" y="2024459"/>
                </a:lnTo>
                <a:lnTo>
                  <a:pt x="4844796" y="2022348"/>
                </a:lnTo>
                <a:lnTo>
                  <a:pt x="4853559" y="2021713"/>
                </a:lnTo>
                <a:lnTo>
                  <a:pt x="4861560" y="2021839"/>
                </a:lnTo>
                <a:lnTo>
                  <a:pt x="4869053" y="2022475"/>
                </a:lnTo>
                <a:lnTo>
                  <a:pt x="4888865" y="2025396"/>
                </a:lnTo>
                <a:lnTo>
                  <a:pt x="4892548" y="2028571"/>
                </a:lnTo>
                <a:lnTo>
                  <a:pt x="4905629" y="2029078"/>
                </a:lnTo>
                <a:lnTo>
                  <a:pt x="4921504" y="2032508"/>
                </a:lnTo>
                <a:lnTo>
                  <a:pt x="4927981" y="2033397"/>
                </a:lnTo>
                <a:lnTo>
                  <a:pt x="4937414" y="2028197"/>
                </a:lnTo>
                <a:lnTo>
                  <a:pt x="4955444" y="2029332"/>
                </a:lnTo>
                <a:lnTo>
                  <a:pt x="4971236" y="2030753"/>
                </a:lnTo>
                <a:lnTo>
                  <a:pt x="4973955" y="2026412"/>
                </a:lnTo>
                <a:lnTo>
                  <a:pt x="4992469" y="2026163"/>
                </a:lnTo>
                <a:lnTo>
                  <a:pt x="5000529" y="2024141"/>
                </a:lnTo>
                <a:lnTo>
                  <a:pt x="5008352" y="2024143"/>
                </a:lnTo>
                <a:lnTo>
                  <a:pt x="5026152" y="2029967"/>
                </a:lnTo>
                <a:lnTo>
                  <a:pt x="5077192" y="2028505"/>
                </a:lnTo>
                <a:lnTo>
                  <a:pt x="5131196" y="2029698"/>
                </a:lnTo>
                <a:lnTo>
                  <a:pt x="5183796" y="2029628"/>
                </a:lnTo>
                <a:lnTo>
                  <a:pt x="5230622" y="2024379"/>
                </a:lnTo>
                <a:lnTo>
                  <a:pt x="5227835" y="2028749"/>
                </a:lnTo>
                <a:lnTo>
                  <a:pt x="5233384" y="2032666"/>
                </a:lnTo>
                <a:lnTo>
                  <a:pt x="5244409" y="2035202"/>
                </a:lnTo>
                <a:lnTo>
                  <a:pt x="5258054" y="2035428"/>
                </a:lnTo>
                <a:lnTo>
                  <a:pt x="5248275" y="2041016"/>
                </a:lnTo>
                <a:lnTo>
                  <a:pt x="5248529" y="2042922"/>
                </a:lnTo>
                <a:lnTo>
                  <a:pt x="5254371" y="2042795"/>
                </a:lnTo>
                <a:lnTo>
                  <a:pt x="5275145" y="2039854"/>
                </a:lnTo>
                <a:lnTo>
                  <a:pt x="5303789" y="2034889"/>
                </a:lnTo>
                <a:lnTo>
                  <a:pt x="5329219" y="2032543"/>
                </a:lnTo>
                <a:lnTo>
                  <a:pt x="5340350" y="2037461"/>
                </a:lnTo>
                <a:lnTo>
                  <a:pt x="5363164" y="2025806"/>
                </a:lnTo>
                <a:lnTo>
                  <a:pt x="5401992" y="2016331"/>
                </a:lnTo>
                <a:lnTo>
                  <a:pt x="5442702" y="2012690"/>
                </a:lnTo>
                <a:lnTo>
                  <a:pt x="5471160" y="2018538"/>
                </a:lnTo>
                <a:lnTo>
                  <a:pt x="5491229" y="2018760"/>
                </a:lnTo>
                <a:lnTo>
                  <a:pt x="5510752" y="2018315"/>
                </a:lnTo>
                <a:lnTo>
                  <a:pt x="5548630" y="2016760"/>
                </a:lnTo>
                <a:lnTo>
                  <a:pt x="5572633" y="2018157"/>
                </a:lnTo>
                <a:lnTo>
                  <a:pt x="5581269" y="2022983"/>
                </a:lnTo>
                <a:lnTo>
                  <a:pt x="5598352" y="2028797"/>
                </a:lnTo>
                <a:lnTo>
                  <a:pt x="5612495" y="2037111"/>
                </a:lnTo>
                <a:lnTo>
                  <a:pt x="5628328" y="2045664"/>
                </a:lnTo>
                <a:lnTo>
                  <a:pt x="5650484" y="2052192"/>
                </a:lnTo>
                <a:lnTo>
                  <a:pt x="5668055" y="2051173"/>
                </a:lnTo>
                <a:lnTo>
                  <a:pt x="5690949" y="2054796"/>
                </a:lnTo>
                <a:lnTo>
                  <a:pt x="5712438" y="2061658"/>
                </a:lnTo>
                <a:lnTo>
                  <a:pt x="5725795" y="2070353"/>
                </a:lnTo>
                <a:lnTo>
                  <a:pt x="5746724" y="2072897"/>
                </a:lnTo>
                <a:lnTo>
                  <a:pt x="5770832" y="2073560"/>
                </a:lnTo>
                <a:lnTo>
                  <a:pt x="5794678" y="2074747"/>
                </a:lnTo>
                <a:lnTo>
                  <a:pt x="5814822" y="2078863"/>
                </a:lnTo>
                <a:lnTo>
                  <a:pt x="5836507" y="2080779"/>
                </a:lnTo>
                <a:lnTo>
                  <a:pt x="5858192" y="2076386"/>
                </a:lnTo>
                <a:lnTo>
                  <a:pt x="5880544" y="2071040"/>
                </a:lnTo>
                <a:lnTo>
                  <a:pt x="5904230" y="2070100"/>
                </a:lnTo>
                <a:lnTo>
                  <a:pt x="5924865" y="2070109"/>
                </a:lnTo>
                <a:lnTo>
                  <a:pt x="5977471" y="2070939"/>
                </a:lnTo>
                <a:lnTo>
                  <a:pt x="5998464" y="2070735"/>
                </a:lnTo>
                <a:lnTo>
                  <a:pt x="6014493" y="2078237"/>
                </a:lnTo>
                <a:lnTo>
                  <a:pt x="6038024" y="2081418"/>
                </a:lnTo>
                <a:lnTo>
                  <a:pt x="6061936" y="2081861"/>
                </a:lnTo>
                <a:lnTo>
                  <a:pt x="6079109" y="2081149"/>
                </a:lnTo>
                <a:lnTo>
                  <a:pt x="6083808" y="2083815"/>
                </a:lnTo>
                <a:lnTo>
                  <a:pt x="6090158" y="2083815"/>
                </a:lnTo>
                <a:lnTo>
                  <a:pt x="6097397" y="2082291"/>
                </a:lnTo>
                <a:lnTo>
                  <a:pt x="6114542" y="2076205"/>
                </a:lnTo>
                <a:lnTo>
                  <a:pt x="6132353" y="2066750"/>
                </a:lnTo>
                <a:lnTo>
                  <a:pt x="6148689" y="2056270"/>
                </a:lnTo>
                <a:lnTo>
                  <a:pt x="6161405" y="2047113"/>
                </a:lnTo>
                <a:lnTo>
                  <a:pt x="6317234" y="2038730"/>
                </a:lnTo>
                <a:lnTo>
                  <a:pt x="6336284" y="2038603"/>
                </a:lnTo>
                <a:lnTo>
                  <a:pt x="6342888" y="2037334"/>
                </a:lnTo>
                <a:lnTo>
                  <a:pt x="6357874" y="2036572"/>
                </a:lnTo>
                <a:lnTo>
                  <a:pt x="6387084" y="2033015"/>
                </a:lnTo>
                <a:lnTo>
                  <a:pt x="6401689" y="2033397"/>
                </a:lnTo>
                <a:lnTo>
                  <a:pt x="6410043" y="2033174"/>
                </a:lnTo>
                <a:lnTo>
                  <a:pt x="6417373" y="2033809"/>
                </a:lnTo>
                <a:lnTo>
                  <a:pt x="6423084" y="2035825"/>
                </a:lnTo>
                <a:lnTo>
                  <a:pt x="6426581" y="2039747"/>
                </a:lnTo>
                <a:lnTo>
                  <a:pt x="6435752" y="2037445"/>
                </a:lnTo>
                <a:lnTo>
                  <a:pt x="6441947" y="2035524"/>
                </a:lnTo>
                <a:lnTo>
                  <a:pt x="6445761" y="2035746"/>
                </a:lnTo>
                <a:lnTo>
                  <a:pt x="6447790" y="2039874"/>
                </a:lnTo>
                <a:lnTo>
                  <a:pt x="6452743" y="2039365"/>
                </a:lnTo>
                <a:lnTo>
                  <a:pt x="6456426" y="2039747"/>
                </a:lnTo>
                <a:lnTo>
                  <a:pt x="6459601" y="2040636"/>
                </a:lnTo>
                <a:lnTo>
                  <a:pt x="6460744" y="2041144"/>
                </a:lnTo>
                <a:lnTo>
                  <a:pt x="6492748" y="2035302"/>
                </a:lnTo>
                <a:lnTo>
                  <a:pt x="6497828" y="2035428"/>
                </a:lnTo>
                <a:lnTo>
                  <a:pt x="6517767" y="2030349"/>
                </a:lnTo>
                <a:lnTo>
                  <a:pt x="6528561" y="2028444"/>
                </a:lnTo>
                <a:lnTo>
                  <a:pt x="6530467" y="2026412"/>
                </a:lnTo>
                <a:lnTo>
                  <a:pt x="6533133" y="2025141"/>
                </a:lnTo>
                <a:lnTo>
                  <a:pt x="6537833" y="2024252"/>
                </a:lnTo>
                <a:lnTo>
                  <a:pt x="6546977" y="2024252"/>
                </a:lnTo>
                <a:lnTo>
                  <a:pt x="6549390" y="2024507"/>
                </a:lnTo>
                <a:lnTo>
                  <a:pt x="6561455" y="2020824"/>
                </a:lnTo>
                <a:lnTo>
                  <a:pt x="6565010" y="2019300"/>
                </a:lnTo>
                <a:lnTo>
                  <a:pt x="6567932" y="2017395"/>
                </a:lnTo>
                <a:lnTo>
                  <a:pt x="6569583" y="2015363"/>
                </a:lnTo>
                <a:lnTo>
                  <a:pt x="6608613" y="2016257"/>
                </a:lnTo>
                <a:lnTo>
                  <a:pt x="6643989" y="2012902"/>
                </a:lnTo>
                <a:lnTo>
                  <a:pt x="6678864" y="2007951"/>
                </a:lnTo>
                <a:lnTo>
                  <a:pt x="6716395" y="2004060"/>
                </a:lnTo>
                <a:lnTo>
                  <a:pt x="6748260" y="2007197"/>
                </a:lnTo>
                <a:lnTo>
                  <a:pt x="6784244" y="2000011"/>
                </a:lnTo>
                <a:lnTo>
                  <a:pt x="6813800" y="1987325"/>
                </a:lnTo>
                <a:lnTo>
                  <a:pt x="6826377" y="1973961"/>
                </a:lnTo>
                <a:lnTo>
                  <a:pt x="6847792" y="1976802"/>
                </a:lnTo>
                <a:lnTo>
                  <a:pt x="6879208" y="1968119"/>
                </a:lnTo>
                <a:lnTo>
                  <a:pt x="6904243" y="1960959"/>
                </a:lnTo>
                <a:lnTo>
                  <a:pt x="6906514" y="1968373"/>
                </a:lnTo>
                <a:lnTo>
                  <a:pt x="6919775" y="1967412"/>
                </a:lnTo>
                <a:lnTo>
                  <a:pt x="6932310" y="1968880"/>
                </a:lnTo>
                <a:lnTo>
                  <a:pt x="6940678" y="1972159"/>
                </a:lnTo>
                <a:lnTo>
                  <a:pt x="6941439" y="1976627"/>
                </a:lnTo>
                <a:lnTo>
                  <a:pt x="6960074" y="1971246"/>
                </a:lnTo>
                <a:lnTo>
                  <a:pt x="6982031" y="1967388"/>
                </a:lnTo>
                <a:lnTo>
                  <a:pt x="7006393" y="1964626"/>
                </a:lnTo>
                <a:lnTo>
                  <a:pt x="7032244" y="1962530"/>
                </a:lnTo>
                <a:lnTo>
                  <a:pt x="7122286" y="1953767"/>
                </a:lnTo>
                <a:lnTo>
                  <a:pt x="7157432" y="1957701"/>
                </a:lnTo>
                <a:lnTo>
                  <a:pt x="7169578" y="1958752"/>
                </a:lnTo>
                <a:lnTo>
                  <a:pt x="7183606" y="1959471"/>
                </a:lnTo>
                <a:lnTo>
                  <a:pt x="7199883" y="1959737"/>
                </a:lnTo>
                <a:lnTo>
                  <a:pt x="7352563" y="1953396"/>
                </a:lnTo>
                <a:lnTo>
                  <a:pt x="7393051" y="1952244"/>
                </a:lnTo>
                <a:lnTo>
                  <a:pt x="7417935" y="1953136"/>
                </a:lnTo>
                <a:lnTo>
                  <a:pt x="7432675" y="1955196"/>
                </a:lnTo>
                <a:lnTo>
                  <a:pt x="7443414" y="1957780"/>
                </a:lnTo>
                <a:lnTo>
                  <a:pt x="7456297" y="1960245"/>
                </a:lnTo>
                <a:lnTo>
                  <a:pt x="7473826" y="1956647"/>
                </a:lnTo>
                <a:lnTo>
                  <a:pt x="7490047" y="1959752"/>
                </a:lnTo>
                <a:lnTo>
                  <a:pt x="7505553" y="1965549"/>
                </a:lnTo>
                <a:lnTo>
                  <a:pt x="7520940" y="1970024"/>
                </a:lnTo>
                <a:lnTo>
                  <a:pt x="7528446" y="1967243"/>
                </a:lnTo>
                <a:lnTo>
                  <a:pt x="7536608" y="1966547"/>
                </a:lnTo>
                <a:lnTo>
                  <a:pt x="7545603" y="1967398"/>
                </a:lnTo>
                <a:lnTo>
                  <a:pt x="7555610" y="1969262"/>
                </a:lnTo>
                <a:lnTo>
                  <a:pt x="7609078" y="1971548"/>
                </a:lnTo>
                <a:lnTo>
                  <a:pt x="7630159" y="1970024"/>
                </a:lnTo>
                <a:lnTo>
                  <a:pt x="7643114" y="1964182"/>
                </a:lnTo>
                <a:lnTo>
                  <a:pt x="7652005" y="1963427"/>
                </a:lnTo>
                <a:lnTo>
                  <a:pt x="7663481" y="1962912"/>
                </a:lnTo>
                <a:lnTo>
                  <a:pt x="7675028" y="1962681"/>
                </a:lnTo>
                <a:lnTo>
                  <a:pt x="7684134" y="1962785"/>
                </a:lnTo>
                <a:lnTo>
                  <a:pt x="7700009" y="1965960"/>
                </a:lnTo>
                <a:lnTo>
                  <a:pt x="7712964" y="1960245"/>
                </a:lnTo>
                <a:lnTo>
                  <a:pt x="7716039" y="1963279"/>
                </a:lnTo>
                <a:lnTo>
                  <a:pt x="7722616" y="1961943"/>
                </a:lnTo>
                <a:lnTo>
                  <a:pt x="7731287" y="1958584"/>
                </a:lnTo>
                <a:lnTo>
                  <a:pt x="7740650" y="1955546"/>
                </a:lnTo>
                <a:lnTo>
                  <a:pt x="7748397" y="1955800"/>
                </a:lnTo>
                <a:lnTo>
                  <a:pt x="7774813" y="1947799"/>
                </a:lnTo>
                <a:lnTo>
                  <a:pt x="7865491" y="1934210"/>
                </a:lnTo>
                <a:lnTo>
                  <a:pt x="7878953" y="1928367"/>
                </a:lnTo>
                <a:lnTo>
                  <a:pt x="7944993" y="1917064"/>
                </a:lnTo>
                <a:lnTo>
                  <a:pt x="8022208" y="1911350"/>
                </a:lnTo>
                <a:lnTo>
                  <a:pt x="8058911" y="1919097"/>
                </a:lnTo>
                <a:lnTo>
                  <a:pt x="8066151" y="1919732"/>
                </a:lnTo>
                <a:lnTo>
                  <a:pt x="8093886" y="1912875"/>
                </a:lnTo>
                <a:lnTo>
                  <a:pt x="8131063" y="1902602"/>
                </a:lnTo>
                <a:lnTo>
                  <a:pt x="8174646" y="1891210"/>
                </a:lnTo>
                <a:lnTo>
                  <a:pt x="8221599" y="1880997"/>
                </a:lnTo>
                <a:lnTo>
                  <a:pt x="8257407" y="1877058"/>
                </a:lnTo>
                <a:lnTo>
                  <a:pt x="8289083" y="1873202"/>
                </a:lnTo>
                <a:lnTo>
                  <a:pt x="8317593" y="1869370"/>
                </a:lnTo>
                <a:lnTo>
                  <a:pt x="8347709" y="1864867"/>
                </a:lnTo>
                <a:lnTo>
                  <a:pt x="8353425" y="1865502"/>
                </a:lnTo>
                <a:lnTo>
                  <a:pt x="8380757" y="1860227"/>
                </a:lnTo>
                <a:lnTo>
                  <a:pt x="8391368" y="1861585"/>
                </a:lnTo>
                <a:lnTo>
                  <a:pt x="8400022" y="1865631"/>
                </a:lnTo>
                <a:lnTo>
                  <a:pt x="8421484" y="1868420"/>
                </a:lnTo>
                <a:lnTo>
                  <a:pt x="8470519" y="1866011"/>
                </a:lnTo>
                <a:lnTo>
                  <a:pt x="8475853" y="1863598"/>
                </a:lnTo>
                <a:lnTo>
                  <a:pt x="8490966" y="1864995"/>
                </a:lnTo>
                <a:lnTo>
                  <a:pt x="8491093" y="1867915"/>
                </a:lnTo>
                <a:lnTo>
                  <a:pt x="8504793" y="1864185"/>
                </a:lnTo>
                <a:lnTo>
                  <a:pt x="8511756" y="1863183"/>
                </a:lnTo>
                <a:lnTo>
                  <a:pt x="8516493" y="1864740"/>
                </a:lnTo>
                <a:lnTo>
                  <a:pt x="8530298" y="1864102"/>
                </a:lnTo>
                <a:lnTo>
                  <a:pt x="8543877" y="1863153"/>
                </a:lnTo>
                <a:lnTo>
                  <a:pt x="8557194" y="1861919"/>
                </a:lnTo>
                <a:lnTo>
                  <a:pt x="8570214" y="1860423"/>
                </a:lnTo>
                <a:lnTo>
                  <a:pt x="8604885" y="1853946"/>
                </a:lnTo>
                <a:lnTo>
                  <a:pt x="8613902" y="1857375"/>
                </a:lnTo>
                <a:lnTo>
                  <a:pt x="8619871" y="1859026"/>
                </a:lnTo>
                <a:lnTo>
                  <a:pt x="8626856" y="1859914"/>
                </a:lnTo>
                <a:lnTo>
                  <a:pt x="8635238" y="1859026"/>
                </a:lnTo>
                <a:lnTo>
                  <a:pt x="8657679" y="1854180"/>
                </a:lnTo>
                <a:lnTo>
                  <a:pt x="8666654" y="1856454"/>
                </a:lnTo>
                <a:lnTo>
                  <a:pt x="8682368" y="1859347"/>
                </a:lnTo>
                <a:lnTo>
                  <a:pt x="8725027" y="1856359"/>
                </a:lnTo>
                <a:lnTo>
                  <a:pt x="8728583" y="1854453"/>
                </a:lnTo>
                <a:lnTo>
                  <a:pt x="8740521" y="1855089"/>
                </a:lnTo>
                <a:lnTo>
                  <a:pt x="8741283" y="1857248"/>
                </a:lnTo>
                <a:lnTo>
                  <a:pt x="8746236" y="1856104"/>
                </a:lnTo>
                <a:lnTo>
                  <a:pt x="8755761" y="1851025"/>
                </a:lnTo>
                <a:lnTo>
                  <a:pt x="8760079" y="1854327"/>
                </a:lnTo>
                <a:lnTo>
                  <a:pt x="8869553" y="1835912"/>
                </a:lnTo>
                <a:lnTo>
                  <a:pt x="8871077" y="1833752"/>
                </a:lnTo>
                <a:lnTo>
                  <a:pt x="8897080" y="1833431"/>
                </a:lnTo>
                <a:lnTo>
                  <a:pt x="8904478" y="1833117"/>
                </a:lnTo>
                <a:lnTo>
                  <a:pt x="8913749" y="1829308"/>
                </a:lnTo>
                <a:lnTo>
                  <a:pt x="8930894" y="1828419"/>
                </a:lnTo>
                <a:lnTo>
                  <a:pt x="9055862" y="1817242"/>
                </a:lnTo>
                <a:lnTo>
                  <a:pt x="9077452" y="1817115"/>
                </a:lnTo>
                <a:lnTo>
                  <a:pt x="9087231" y="1815973"/>
                </a:lnTo>
                <a:lnTo>
                  <a:pt x="9095105" y="1813433"/>
                </a:lnTo>
                <a:lnTo>
                  <a:pt x="9100185" y="1808861"/>
                </a:lnTo>
                <a:lnTo>
                  <a:pt x="9118296" y="1808055"/>
                </a:lnTo>
                <a:lnTo>
                  <a:pt x="9211564" y="1807464"/>
                </a:lnTo>
                <a:lnTo>
                  <a:pt x="9224137" y="1807210"/>
                </a:lnTo>
                <a:lnTo>
                  <a:pt x="9222867" y="1802891"/>
                </a:lnTo>
                <a:lnTo>
                  <a:pt x="9256522" y="1800478"/>
                </a:lnTo>
                <a:lnTo>
                  <a:pt x="9275052" y="1795631"/>
                </a:lnTo>
                <a:lnTo>
                  <a:pt x="9297892" y="1788842"/>
                </a:lnTo>
                <a:lnTo>
                  <a:pt x="9323351" y="1781744"/>
                </a:lnTo>
                <a:lnTo>
                  <a:pt x="9349740" y="1775967"/>
                </a:lnTo>
                <a:lnTo>
                  <a:pt x="9365859" y="1774324"/>
                </a:lnTo>
                <a:lnTo>
                  <a:pt x="9402192" y="1771467"/>
                </a:lnTo>
                <a:lnTo>
                  <a:pt x="9429750" y="1768602"/>
                </a:lnTo>
                <a:lnTo>
                  <a:pt x="9429750" y="1756155"/>
                </a:lnTo>
                <a:lnTo>
                  <a:pt x="9436608" y="1755266"/>
                </a:lnTo>
                <a:lnTo>
                  <a:pt x="9498584" y="1752980"/>
                </a:lnTo>
                <a:lnTo>
                  <a:pt x="9529445" y="1757299"/>
                </a:lnTo>
                <a:lnTo>
                  <a:pt x="9536430" y="1755013"/>
                </a:lnTo>
                <a:lnTo>
                  <a:pt x="9553273" y="1748043"/>
                </a:lnTo>
                <a:lnTo>
                  <a:pt x="9569069" y="1740789"/>
                </a:lnTo>
                <a:lnTo>
                  <a:pt x="9632950" y="1736216"/>
                </a:lnTo>
                <a:lnTo>
                  <a:pt x="9703689" y="1729866"/>
                </a:lnTo>
                <a:lnTo>
                  <a:pt x="9733788" y="1699895"/>
                </a:lnTo>
                <a:lnTo>
                  <a:pt x="9740778" y="1697261"/>
                </a:lnTo>
                <a:lnTo>
                  <a:pt x="9765095" y="1690947"/>
                </a:lnTo>
                <a:lnTo>
                  <a:pt x="9770872" y="1687957"/>
                </a:lnTo>
                <a:lnTo>
                  <a:pt x="9810432" y="1681708"/>
                </a:lnTo>
                <a:lnTo>
                  <a:pt x="9842849" y="1665208"/>
                </a:lnTo>
                <a:lnTo>
                  <a:pt x="9874170" y="1646112"/>
                </a:lnTo>
                <a:lnTo>
                  <a:pt x="9910445" y="1632077"/>
                </a:lnTo>
                <a:lnTo>
                  <a:pt x="9959480" y="1612771"/>
                </a:lnTo>
                <a:lnTo>
                  <a:pt x="10014696" y="1595262"/>
                </a:lnTo>
                <a:lnTo>
                  <a:pt x="10066268" y="1580445"/>
                </a:lnTo>
                <a:lnTo>
                  <a:pt x="10104374" y="1569212"/>
                </a:lnTo>
                <a:lnTo>
                  <a:pt x="10150746" y="1557226"/>
                </a:lnTo>
                <a:lnTo>
                  <a:pt x="10201916" y="1545014"/>
                </a:lnTo>
                <a:lnTo>
                  <a:pt x="10252835" y="1533449"/>
                </a:lnTo>
                <a:lnTo>
                  <a:pt x="10333736" y="1515745"/>
                </a:lnTo>
                <a:lnTo>
                  <a:pt x="10357802" y="1519715"/>
                </a:lnTo>
                <a:lnTo>
                  <a:pt x="10365295" y="1517602"/>
                </a:lnTo>
                <a:lnTo>
                  <a:pt x="10370597" y="1512369"/>
                </a:lnTo>
                <a:lnTo>
                  <a:pt x="10388092" y="1506982"/>
                </a:lnTo>
                <a:lnTo>
                  <a:pt x="10448290" y="1478026"/>
                </a:lnTo>
                <a:lnTo>
                  <a:pt x="10471150" y="1485900"/>
                </a:lnTo>
                <a:lnTo>
                  <a:pt x="10497947" y="1469644"/>
                </a:lnTo>
                <a:lnTo>
                  <a:pt x="10503195" y="1471108"/>
                </a:lnTo>
                <a:lnTo>
                  <a:pt x="10507646" y="1475073"/>
                </a:lnTo>
                <a:lnTo>
                  <a:pt x="10512073" y="1478609"/>
                </a:lnTo>
                <a:lnTo>
                  <a:pt x="10517251" y="1478788"/>
                </a:lnTo>
                <a:lnTo>
                  <a:pt x="10538821" y="1468887"/>
                </a:lnTo>
                <a:lnTo>
                  <a:pt x="10569511" y="1463500"/>
                </a:lnTo>
                <a:lnTo>
                  <a:pt x="10600868" y="1457088"/>
                </a:lnTo>
                <a:lnTo>
                  <a:pt x="10624439" y="1444116"/>
                </a:lnTo>
                <a:lnTo>
                  <a:pt x="10637033" y="1437782"/>
                </a:lnTo>
                <a:lnTo>
                  <a:pt x="10656046" y="1431258"/>
                </a:lnTo>
                <a:lnTo>
                  <a:pt x="10675891" y="1426686"/>
                </a:lnTo>
                <a:lnTo>
                  <a:pt x="10690987" y="1426210"/>
                </a:lnTo>
                <a:lnTo>
                  <a:pt x="10721397" y="1422100"/>
                </a:lnTo>
                <a:lnTo>
                  <a:pt x="10795410" y="1414119"/>
                </a:lnTo>
                <a:lnTo>
                  <a:pt x="10855777" y="1400714"/>
                </a:lnTo>
                <a:lnTo>
                  <a:pt x="10888972" y="1379505"/>
                </a:lnTo>
                <a:lnTo>
                  <a:pt x="10904855" y="1371853"/>
                </a:lnTo>
                <a:lnTo>
                  <a:pt x="10955736" y="1367532"/>
                </a:lnTo>
                <a:lnTo>
                  <a:pt x="10999311" y="1361201"/>
                </a:lnTo>
                <a:lnTo>
                  <a:pt x="11015345" y="1352930"/>
                </a:lnTo>
                <a:lnTo>
                  <a:pt x="11044477" y="1330912"/>
                </a:lnTo>
                <a:lnTo>
                  <a:pt x="11109267" y="1300638"/>
                </a:lnTo>
                <a:lnTo>
                  <a:pt x="11167625" y="1279074"/>
                </a:lnTo>
                <a:lnTo>
                  <a:pt x="11240135" y="1266698"/>
                </a:lnTo>
                <a:lnTo>
                  <a:pt x="11272779" y="1260042"/>
                </a:lnTo>
                <a:lnTo>
                  <a:pt x="11318509" y="1247933"/>
                </a:lnTo>
                <a:lnTo>
                  <a:pt x="11364739" y="1235301"/>
                </a:lnTo>
                <a:lnTo>
                  <a:pt x="11398885" y="1227074"/>
                </a:lnTo>
                <a:lnTo>
                  <a:pt x="11409636" y="1225409"/>
                </a:lnTo>
                <a:lnTo>
                  <a:pt x="11431996" y="1227270"/>
                </a:lnTo>
                <a:lnTo>
                  <a:pt x="11445748" y="1225677"/>
                </a:lnTo>
                <a:lnTo>
                  <a:pt x="11545951" y="1240282"/>
                </a:lnTo>
                <a:lnTo>
                  <a:pt x="11557742" y="1238601"/>
                </a:lnTo>
                <a:lnTo>
                  <a:pt x="11576367" y="1231598"/>
                </a:lnTo>
                <a:lnTo>
                  <a:pt x="11595564" y="1223476"/>
                </a:lnTo>
                <a:lnTo>
                  <a:pt x="11609070" y="1218438"/>
                </a:lnTo>
                <a:lnTo>
                  <a:pt x="11658441" y="1216120"/>
                </a:lnTo>
                <a:lnTo>
                  <a:pt x="11718290" y="1209039"/>
                </a:lnTo>
                <a:lnTo>
                  <a:pt x="11755770" y="1201870"/>
                </a:lnTo>
                <a:lnTo>
                  <a:pt x="11794013" y="1192926"/>
                </a:lnTo>
                <a:lnTo>
                  <a:pt x="11831161" y="1183911"/>
                </a:lnTo>
                <a:lnTo>
                  <a:pt x="11865356" y="1176527"/>
                </a:lnTo>
                <a:lnTo>
                  <a:pt x="11899203" y="1170648"/>
                </a:lnTo>
                <a:lnTo>
                  <a:pt x="11931919" y="1165875"/>
                </a:lnTo>
                <a:lnTo>
                  <a:pt x="11963421" y="1160651"/>
                </a:lnTo>
                <a:lnTo>
                  <a:pt x="11993626" y="1153414"/>
                </a:lnTo>
                <a:lnTo>
                  <a:pt x="12027503" y="1160021"/>
                </a:lnTo>
                <a:lnTo>
                  <a:pt x="12058237" y="1169320"/>
                </a:lnTo>
                <a:lnTo>
                  <a:pt x="12095210" y="1173237"/>
                </a:lnTo>
                <a:lnTo>
                  <a:pt x="12147804" y="1163701"/>
                </a:lnTo>
                <a:lnTo>
                  <a:pt x="12192000" y="1164209"/>
                </a:lnTo>
                <a:lnTo>
                  <a:pt x="1219200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547240" y="676080"/>
            <a:ext cx="10965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476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3600" spc="-12" strike="noStrike">
                <a:solidFill>
                  <a:srgbClr val="000000"/>
                </a:solidFill>
                <a:latin typeface="Calibri Light"/>
              </a:rPr>
              <a:t>Views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53" name="object 4" descr=""/>
          <p:cNvPicPr/>
          <p:nvPr/>
        </p:nvPicPr>
        <p:blipFill>
          <a:blip r:embed="rId1"/>
          <a:stretch/>
        </p:blipFill>
        <p:spPr>
          <a:xfrm>
            <a:off x="1207080" y="2354400"/>
            <a:ext cx="9777240" cy="394632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2"/>
          <p:cNvSpPr>
            <a:spLocks noGrp="1"/>
          </p:cNvSpPr>
          <p:nvPr>
            <p:ph type="sldNum" idx="14"/>
          </p:nvPr>
        </p:nvSpPr>
        <p:spPr>
          <a:xfrm>
            <a:off x="11160360" y="6465240"/>
            <a:ext cx="152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4120" indent="0">
              <a:lnSpc>
                <a:spcPts val="1239"/>
              </a:lnSpc>
              <a:buNone/>
              <a:tabLst>
                <a:tab algn="l" pos="0"/>
              </a:tabLst>
              <a:defRPr b="0" lang="en-US" sz="1200" spc="-52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24120" indent="0">
              <a:lnSpc>
                <a:spcPts val="1239"/>
              </a:lnSpc>
              <a:buNone/>
              <a:tabLst>
                <a:tab algn="l" pos="0"/>
              </a:tabLst>
            </a:pPr>
            <a:fld id="{ADDC9F19-773B-4B7E-9F32-1C82439DE3B4}" type="slidenum">
              <a:rPr b="0" lang="en-US" sz="1200" spc="-52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View_PPTX_PLUS/7.4.0.3$Windows_X86_64 LibreOffice_project/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2024-12-22T12:17:41Z</dcterms:created>
  <dc:creator>Petya Licheva</dc:creator>
  <dc:description/>
  <dc:language>en-US</dc:language>
  <cp:lastModifiedBy/>
  <dcterms:modified xsi:type="dcterms:W3CDTF">2025-01-08T10:27:52Z</dcterms:modified>
  <cp:revision>2</cp:revision>
  <dc:subject/>
  <dc:title>Бази от данни - практикум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2024-12-22T00:00:00Z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for Microsoft 365</vt:lpwstr>
  </property>
</Properties>
</file>