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7" autoAdjust="0"/>
  </p:normalViewPr>
  <p:slideViewPr>
    <p:cSldViewPr>
      <p:cViewPr>
        <p:scale>
          <a:sx n="60" d="100"/>
          <a:sy n="60" d="100"/>
        </p:scale>
        <p:origin x="-1558" y="-2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с един скосен и заоблен ъгъл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ен триъгъл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10" name="Свободна форм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Свободна форм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3.9.2015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Свободна форм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Свободна форм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332656"/>
            <a:ext cx="7851648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ea typeface="+mj-ea"/>
                <a:cs typeface="Consolas" pitchFamily="49" charset="0"/>
              </a:rPr>
              <a:t>Mojito</a:t>
            </a:r>
            <a:endParaRPr kumimoji="0" lang="bg-BG" sz="7200" b="1" i="1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ea typeface="+mj-ea"/>
              <a:cs typeface="Consolas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5373216"/>
            <a:ext cx="7854696" cy="16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sz="3200" b="1" dirty="0" smtClean="0"/>
              <a:t>JavaScript Applications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Teamwork</a:t>
            </a:r>
            <a:endParaRPr kumimoji="0" lang="bg-BG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3568" y="2276872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11560" y="1844824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Carpool</a:t>
            </a:r>
            <a:endParaRPr kumimoji="0" lang="bg-BG" sz="66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051" name="Picture 3" descr="C:\Users\Петя\Desktop\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140968"/>
            <a:ext cx="4262874" cy="266429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algn="ctr"/>
            <a:r>
              <a:rPr lang="en-US" b="1" i="1" dirty="0" err="1" smtClean="0">
                <a:latin typeface="+mn-lt"/>
              </a:rPr>
              <a:t>Mojito</a:t>
            </a:r>
            <a:r>
              <a:rPr lang="en-US" b="1" i="1" dirty="0" smtClean="0">
                <a:latin typeface="+mn-lt"/>
              </a:rPr>
              <a:t> Team</a:t>
            </a:r>
            <a:endParaRPr lang="bg-BG" b="1" i="1" dirty="0">
              <a:latin typeface="+mn-lt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635896" y="37890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pepsi_555</a:t>
            </a:r>
            <a:endParaRPr lang="en-US" b="1" i="1" dirty="0">
              <a:solidFill>
                <a:schemeClr val="tx2"/>
              </a:solidFill>
            </a:endParaRPr>
          </a:p>
        </p:txBody>
      </p:sp>
      <p:pic>
        <p:nvPicPr>
          <p:cNvPr id="2058" name="Picture 10" descr="C:\Users\Петя\Desktop\1653279_10152819871929019_440892377457050852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988840"/>
            <a:ext cx="1728192" cy="1795041"/>
          </a:xfrm>
          <a:prstGeom prst="rect">
            <a:avLst/>
          </a:prstGeom>
          <a:noFill/>
        </p:spPr>
      </p:pic>
      <p:sp>
        <p:nvSpPr>
          <p:cNvPr id="17" name="Текстово поле 16"/>
          <p:cNvSpPr txBox="1"/>
          <p:nvPr/>
        </p:nvSpPr>
        <p:spPr>
          <a:xfrm>
            <a:off x="3707904" y="16288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Petya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Kostova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6012160" y="16288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Ilian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Bratanov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6012160" y="37890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ilian82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2051720" y="42930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Nikolay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Karagyozov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2483768" y="63813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newmast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4788024" y="42930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Svetlozar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Stoichkov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5076056" y="63813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sv.stoichkov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1043608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Stefan </a:t>
            </a:r>
            <a:r>
              <a:rPr lang="en-US" b="1" i="1" dirty="0" err="1" smtClean="0">
                <a:solidFill>
                  <a:schemeClr val="tx2"/>
                </a:solidFill>
              </a:rPr>
              <a:t>Yovchev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31" name="Текстово поле 30"/>
          <p:cNvSpPr txBox="1"/>
          <p:nvPr/>
        </p:nvSpPr>
        <p:spPr>
          <a:xfrm>
            <a:off x="1043608" y="37890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stefan.yovchev.39</a:t>
            </a:r>
            <a:endParaRPr lang="en-US" b="1" i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Петя\Desktop\Ilian Bratano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988840"/>
            <a:ext cx="1800200" cy="1800200"/>
          </a:xfrm>
          <a:prstGeom prst="rect">
            <a:avLst/>
          </a:prstGeom>
          <a:noFill/>
        </p:spPr>
      </p:pic>
      <p:pic>
        <p:nvPicPr>
          <p:cNvPr id="1027" name="Picture 3" descr="C:\Users\Петя\Desktop\Nikolay Karagyozo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4653136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Петя\Desktop\Svetlozar Stoichkov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653136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9" grpId="0"/>
      <p:bldP spid="20" grpId="0"/>
      <p:bldP spid="21" grpId="0"/>
      <p:bldP spid="23" grpId="0"/>
      <p:bldP spid="26" grpId="0"/>
      <p:bldP spid="27" grpId="0"/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Application description</a:t>
            </a:r>
            <a:endParaRPr lang="bg-BG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6336704" cy="518457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Registration</a:t>
            </a:r>
            <a:endParaRPr lang="bg-BG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C</a:t>
            </a:r>
            <a:r>
              <a:rPr lang="en-US" sz="2800" dirty="0" smtClean="0">
                <a:solidFill>
                  <a:schemeClr val="tx2"/>
                </a:solidFill>
              </a:rPr>
              <a:t>reating trips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</a:t>
            </a:r>
            <a:r>
              <a:rPr lang="en-US" sz="2800" dirty="0" smtClean="0">
                <a:solidFill>
                  <a:schemeClr val="tx2"/>
                </a:solidFill>
              </a:rPr>
              <a:t>articipation </a:t>
            </a:r>
            <a:r>
              <a:rPr lang="en-US" sz="2800" dirty="0" smtClean="0">
                <a:solidFill>
                  <a:schemeClr val="tx2"/>
                </a:solidFill>
              </a:rPr>
              <a:t>in </a:t>
            </a:r>
            <a:r>
              <a:rPr lang="en-US" sz="2800" dirty="0" smtClean="0">
                <a:solidFill>
                  <a:schemeClr val="tx2"/>
                </a:solidFill>
              </a:rPr>
              <a:t>travel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Used: </a:t>
            </a:r>
            <a:endParaRPr lang="bg-BG" sz="2800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>
                <a:solidFill>
                  <a:schemeClr val="tx2"/>
                </a:solidFill>
              </a:rPr>
              <a:t>Telerik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Backend </a:t>
            </a:r>
            <a:r>
              <a:rPr lang="en-US" dirty="0" smtClean="0">
                <a:solidFill>
                  <a:schemeClr val="tx2"/>
                </a:solidFill>
              </a:rPr>
              <a:t>Services</a:t>
            </a:r>
            <a:endParaRPr lang="bg-BG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>
                <a:solidFill>
                  <a:schemeClr val="tx2"/>
                </a:solidFill>
              </a:rPr>
              <a:t>jQuery</a:t>
            </a:r>
            <a:endParaRPr lang="bg-BG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Bootstrap</a:t>
            </a:r>
            <a:endParaRPr lang="bg-BG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OOCSS</a:t>
            </a:r>
            <a:endParaRPr lang="bg-BG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REST API</a:t>
            </a:r>
            <a:endParaRPr lang="bg-BG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Google </a:t>
            </a:r>
            <a:r>
              <a:rPr lang="en-US" dirty="0" smtClean="0">
                <a:solidFill>
                  <a:schemeClr val="tx2"/>
                </a:solidFill>
              </a:rPr>
              <a:t>Maps API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 smtClean="0">
                <a:latin typeface="+mn-lt"/>
                <a:cs typeface="Consolas" pitchFamily="49" charset="0"/>
              </a:rPr>
              <a:t>Code Demo</a:t>
            </a:r>
            <a:endParaRPr lang="bg-BG" sz="4800" b="1" i="1" dirty="0">
              <a:latin typeface="+mn-lt"/>
              <a:cs typeface="Consolas" pitchFamily="49" charset="0"/>
            </a:endParaRPr>
          </a:p>
        </p:txBody>
      </p:sp>
      <p:pic>
        <p:nvPicPr>
          <p:cNvPr id="4" name="Picture 4" descr="C:\Users\Marto\Desktop\Presentation\VisualStudio11Beta_01_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5848952" cy="3888432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Харти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45</Words>
  <Application>Microsoft Office PowerPoint</Application>
  <PresentationFormat>Презентация на цял екран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Поток</vt:lpstr>
      <vt:lpstr>Слайд 1</vt:lpstr>
      <vt:lpstr>Mojito Team</vt:lpstr>
      <vt:lpstr>Application description</vt:lpstr>
      <vt:lpstr>Code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Петя Костова</dc:creator>
  <cp:lastModifiedBy>Петя Костова</cp:lastModifiedBy>
  <cp:revision>84</cp:revision>
  <dcterms:created xsi:type="dcterms:W3CDTF">2015-07-30T17:33:26Z</dcterms:created>
  <dcterms:modified xsi:type="dcterms:W3CDTF">2015-09-03T19:07:44Z</dcterms:modified>
</cp:coreProperties>
</file>