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96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818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4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2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0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65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96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01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1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8107-78E1-4932-AED0-3F29BA6D5945}" type="datetimeFigureOut">
              <a:rPr lang="hu-HU" smtClean="0"/>
              <a:t>2016.04.04.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F3A1-A60C-417F-AA55-A24448BDAF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13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https://encrypted-tbn1.gstatic.com/images?q=tbn:ANd9GcREFFMedgWfY-dFoVfFRjlHbCTYFF_pldtlDK8hqqD0YNxZc5p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920"/>
            <a:ext cx="12192000" cy="697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Water</a:t>
            </a:r>
            <a:r>
              <a:rPr lang="hu-HU" b="1" dirty="0" smtClean="0"/>
              <a:t> flow </a:t>
            </a:r>
            <a:r>
              <a:rPr lang="hu-HU" b="1" dirty="0" err="1" smtClean="0"/>
              <a:t>sensor</a:t>
            </a:r>
            <a:r>
              <a:rPr lang="hu-HU" b="1" dirty="0" smtClean="0"/>
              <a:t> </a:t>
            </a:r>
            <a:r>
              <a:rPr lang="hu-HU" b="1" dirty="0" err="1" smtClean="0"/>
              <a:t>for</a:t>
            </a:r>
            <a:r>
              <a:rPr lang="hu-HU" b="1" dirty="0" smtClean="0"/>
              <a:t> </a:t>
            </a:r>
            <a:r>
              <a:rPr lang="hu-HU" b="1" dirty="0" err="1" smtClean="0"/>
              <a:t>fire</a:t>
            </a:r>
            <a:r>
              <a:rPr lang="hu-HU" b="1" dirty="0" smtClean="0"/>
              <a:t> </a:t>
            </a:r>
            <a:r>
              <a:rPr lang="hu-HU" b="1" dirty="0" err="1" smtClean="0"/>
              <a:t>hydrant</a:t>
            </a:r>
            <a:r>
              <a:rPr lang="hu-HU" b="1" dirty="0" smtClean="0"/>
              <a:t> taps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154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Tactile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counts</a:t>
            </a:r>
            <a:r>
              <a:rPr lang="hu-HU" dirty="0" smtClean="0"/>
              <a:t> </a:t>
            </a:r>
            <a:r>
              <a:rPr lang="hu-HU" dirty="0" err="1" smtClean="0"/>
              <a:t>elapsed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saves</a:t>
            </a:r>
            <a:r>
              <a:rPr lang="hu-HU" dirty="0" smtClean="0"/>
              <a:t> it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tap</a:t>
            </a:r>
            <a:r>
              <a:rPr lang="hu-HU" dirty="0" smtClean="0"/>
              <a:t> is being </a:t>
            </a:r>
            <a:r>
              <a:rPr lang="hu-HU" dirty="0" err="1" smtClean="0"/>
              <a:t>used</a:t>
            </a:r>
            <a:r>
              <a:rPr lang="hu-HU" dirty="0" smtClean="0"/>
              <a:t>.</a:t>
            </a:r>
          </a:p>
          <a:p>
            <a:r>
              <a:rPr lang="hu-HU" dirty="0" smtClean="0"/>
              <a:t>MCU </a:t>
            </a:r>
            <a:r>
              <a:rPr lang="hu-HU" dirty="0" err="1" smtClean="0"/>
              <a:t>wakes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sleep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, and </a:t>
            </a:r>
            <a:r>
              <a:rPr lang="hu-HU" dirty="0" err="1" smtClean="0"/>
              <a:t>switches</a:t>
            </a: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of GSM </a:t>
            </a:r>
            <a:r>
              <a:rPr lang="hu-HU" dirty="0" err="1" smtClean="0"/>
              <a:t>module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MCU and GSM </a:t>
            </a:r>
            <a:r>
              <a:rPr lang="hu-HU" dirty="0" err="1" smtClean="0"/>
              <a:t>module</a:t>
            </a:r>
            <a:r>
              <a:rPr lang="hu-HU" dirty="0" smtClean="0"/>
              <a:t> </a:t>
            </a:r>
            <a:r>
              <a:rPr lang="hu-HU" dirty="0" err="1" smtClean="0"/>
              <a:t>established</a:t>
            </a:r>
            <a:r>
              <a:rPr lang="hu-HU" dirty="0" smtClean="0"/>
              <a:t> </a:t>
            </a:r>
            <a:r>
              <a:rPr lang="hu-HU" dirty="0" err="1" smtClean="0"/>
              <a:t>via</a:t>
            </a:r>
            <a:r>
              <a:rPr lang="hu-HU" dirty="0" smtClean="0"/>
              <a:t> USART </a:t>
            </a:r>
            <a:r>
              <a:rPr lang="hu-HU" dirty="0" err="1" smtClean="0"/>
              <a:t>interface</a:t>
            </a:r>
            <a:r>
              <a:rPr lang="hu-HU" dirty="0" smtClean="0"/>
              <a:t>.</a:t>
            </a:r>
          </a:p>
          <a:p>
            <a:r>
              <a:rPr lang="hu-HU" dirty="0" smtClean="0"/>
              <a:t>Data </a:t>
            </a:r>
            <a:r>
              <a:rPr lang="hu-HU" dirty="0" err="1" smtClean="0"/>
              <a:t>transmitted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2G </a:t>
            </a:r>
            <a:r>
              <a:rPr lang="hu-HU" dirty="0" err="1" smtClean="0"/>
              <a:t>network</a:t>
            </a:r>
            <a:r>
              <a:rPr lang="hu-HU" dirty="0" smtClean="0"/>
              <a:t>.</a:t>
            </a:r>
          </a:p>
          <a:p>
            <a:r>
              <a:rPr lang="hu-HU" dirty="0" smtClean="0"/>
              <a:t>MCU </a:t>
            </a:r>
            <a:r>
              <a:rPr lang="hu-HU" dirty="0" err="1" smtClean="0"/>
              <a:t>switches</a:t>
            </a: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of GSM </a:t>
            </a:r>
            <a:r>
              <a:rPr lang="hu-HU" dirty="0" err="1" smtClean="0"/>
              <a:t>module</a:t>
            </a:r>
            <a:r>
              <a:rPr lang="hu-HU" dirty="0" smtClean="0"/>
              <a:t> </a:t>
            </a:r>
            <a:r>
              <a:rPr lang="hu-HU" dirty="0" err="1" smtClean="0"/>
              <a:t>off</a:t>
            </a:r>
            <a:r>
              <a:rPr lang="hu-HU" dirty="0" smtClean="0"/>
              <a:t>,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sleep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41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hu-HU" dirty="0" err="1" smtClean="0"/>
              <a:t>layout</a:t>
            </a:r>
            <a:endParaRPr lang="en-GB" dirty="0"/>
          </a:p>
        </p:txBody>
      </p:sp>
      <p:pic>
        <p:nvPicPr>
          <p:cNvPr id="4" name="Tartalom helye 3" descr="C:\Users\Petykuk\Desktop\university\ivócsap\pins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" t="7102" r="7625" b="13067"/>
          <a:stretch/>
        </p:blipFill>
        <p:spPr bwMode="auto">
          <a:xfrm>
            <a:off x="6115050" y="1500188"/>
            <a:ext cx="4600576" cy="401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C:\Users\Petykuk\Downloads\neowaym59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4"/>
          <a:stretch/>
        </p:blipFill>
        <p:spPr bwMode="auto">
          <a:xfrm>
            <a:off x="838200" y="1143000"/>
            <a:ext cx="3333750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Egyenes összekötő 6"/>
          <p:cNvCxnSpPr/>
          <p:nvPr/>
        </p:nvCxnSpPr>
        <p:spPr>
          <a:xfrm flipH="1" flipV="1">
            <a:off x="3993357" y="2369344"/>
            <a:ext cx="2628899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flipH="1" flipV="1">
            <a:off x="3993356" y="2138362"/>
            <a:ext cx="2628900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1085850" y="5043488"/>
            <a:ext cx="230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Battery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2A </a:t>
            </a:r>
            <a:r>
              <a:rPr lang="hu-HU" dirty="0" err="1" smtClean="0"/>
              <a:t>supply</a:t>
            </a:r>
            <a:r>
              <a:rPr lang="hu-HU" dirty="0" smtClean="0"/>
              <a:t> (</a:t>
            </a:r>
            <a:r>
              <a:rPr lang="hu-HU" dirty="0" err="1" smtClean="0"/>
              <a:t>lithium-polymer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)</a:t>
            </a:r>
            <a:endParaRPr lang="en-GB" dirty="0"/>
          </a:p>
        </p:txBody>
      </p:sp>
      <p:sp>
        <p:nvSpPr>
          <p:cNvPr id="12" name="Téglalap 11"/>
          <p:cNvSpPr/>
          <p:nvPr/>
        </p:nvSpPr>
        <p:spPr>
          <a:xfrm>
            <a:off x="2889647" y="4787506"/>
            <a:ext cx="621507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/>
          <p:cNvSpPr/>
          <p:nvPr/>
        </p:nvSpPr>
        <p:spPr>
          <a:xfrm>
            <a:off x="3086101" y="4723806"/>
            <a:ext cx="228600" cy="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apezoid 16"/>
          <p:cNvSpPr/>
          <p:nvPr/>
        </p:nvSpPr>
        <p:spPr>
          <a:xfrm>
            <a:off x="3314701" y="3973711"/>
            <a:ext cx="660795" cy="34766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Egyenes összekötő 18"/>
          <p:cNvCxnSpPr>
            <a:stCxn id="13" idx="0"/>
          </p:cNvCxnSpPr>
          <p:nvPr/>
        </p:nvCxnSpPr>
        <p:spPr>
          <a:xfrm flipV="1">
            <a:off x="3200401" y="4472285"/>
            <a:ext cx="0" cy="25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flipV="1">
            <a:off x="3645098" y="4346525"/>
            <a:ext cx="0" cy="12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3206059" y="4450558"/>
            <a:ext cx="439039" cy="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/>
          <p:nvPr/>
        </p:nvCxnSpPr>
        <p:spPr>
          <a:xfrm flipV="1">
            <a:off x="4839073" y="4762649"/>
            <a:ext cx="1891157" cy="1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/>
          <p:nvPr/>
        </p:nvCxnSpPr>
        <p:spPr>
          <a:xfrm flipV="1">
            <a:off x="3934496" y="4179763"/>
            <a:ext cx="9045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/>
          <p:nvPr/>
        </p:nvCxnSpPr>
        <p:spPr>
          <a:xfrm flipV="1">
            <a:off x="4839073" y="4179763"/>
            <a:ext cx="0" cy="60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 flipV="1">
            <a:off x="3635946" y="3365968"/>
            <a:ext cx="0" cy="60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/>
          <p:cNvSpPr txBox="1"/>
          <p:nvPr/>
        </p:nvSpPr>
        <p:spPr>
          <a:xfrm>
            <a:off x="2459720" y="3901857"/>
            <a:ext cx="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switch</a:t>
            </a:r>
            <a:endParaRPr lang="en-GB" dirty="0"/>
          </a:p>
        </p:txBody>
      </p:sp>
      <p:sp>
        <p:nvSpPr>
          <p:cNvPr id="41" name="Téglalap 40"/>
          <p:cNvSpPr/>
          <p:nvPr/>
        </p:nvSpPr>
        <p:spPr>
          <a:xfrm>
            <a:off x="4688571" y="2715995"/>
            <a:ext cx="621507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églalap 41"/>
          <p:cNvSpPr/>
          <p:nvPr/>
        </p:nvSpPr>
        <p:spPr>
          <a:xfrm>
            <a:off x="4885025" y="2652295"/>
            <a:ext cx="228600" cy="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Egyenes összekötő 43"/>
          <p:cNvCxnSpPr/>
          <p:nvPr/>
        </p:nvCxnSpPr>
        <p:spPr>
          <a:xfrm flipH="1">
            <a:off x="5700713" y="3365968"/>
            <a:ext cx="181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/>
          <p:cNvCxnSpPr/>
          <p:nvPr/>
        </p:nvCxnSpPr>
        <p:spPr>
          <a:xfrm flipH="1">
            <a:off x="5710182" y="2522468"/>
            <a:ext cx="4763" cy="88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 flipH="1">
            <a:off x="4999324" y="2522468"/>
            <a:ext cx="747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/>
          <p:nvPr/>
        </p:nvCxnSpPr>
        <p:spPr>
          <a:xfrm flipH="1" flipV="1">
            <a:off x="4999324" y="2525446"/>
            <a:ext cx="2977" cy="28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/>
          <p:nvPr/>
        </p:nvCxnSpPr>
        <p:spPr>
          <a:xfrm flipH="1">
            <a:off x="5700713" y="3669839"/>
            <a:ext cx="1814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/>
          <p:cNvCxnSpPr/>
          <p:nvPr/>
        </p:nvCxnSpPr>
        <p:spPr>
          <a:xfrm flipH="1">
            <a:off x="5710182" y="3676355"/>
            <a:ext cx="1" cy="34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/>
          <p:nvPr/>
        </p:nvCxnSpPr>
        <p:spPr>
          <a:xfrm flipH="1">
            <a:off x="5113625" y="4018429"/>
            <a:ext cx="632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/>
          <p:cNvCxnSpPr/>
          <p:nvPr/>
        </p:nvCxnSpPr>
        <p:spPr>
          <a:xfrm flipH="1">
            <a:off x="5144875" y="3650394"/>
            <a:ext cx="1" cy="34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/>
          <p:cNvCxnSpPr>
            <a:stCxn id="12" idx="2"/>
          </p:cNvCxnSpPr>
          <p:nvPr/>
        </p:nvCxnSpPr>
        <p:spPr>
          <a:xfrm flipH="1">
            <a:off x="3200400" y="5973368"/>
            <a:ext cx="1" cy="37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/>
          <p:cNvCxnSpPr/>
          <p:nvPr/>
        </p:nvCxnSpPr>
        <p:spPr>
          <a:xfrm>
            <a:off x="2069085" y="3676355"/>
            <a:ext cx="15590" cy="264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/>
          <p:cNvCxnSpPr/>
          <p:nvPr/>
        </p:nvCxnSpPr>
        <p:spPr>
          <a:xfrm flipV="1">
            <a:off x="2054853" y="6316190"/>
            <a:ext cx="1126719" cy="1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azetta 66"/>
          <p:cNvSpPr/>
          <p:nvPr/>
        </p:nvSpPr>
        <p:spPr>
          <a:xfrm>
            <a:off x="4999324" y="5657850"/>
            <a:ext cx="701389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Egyenes összekötő 67"/>
          <p:cNvCxnSpPr/>
          <p:nvPr/>
        </p:nvCxnSpPr>
        <p:spPr>
          <a:xfrm flipH="1">
            <a:off x="5350018" y="5043488"/>
            <a:ext cx="97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/>
          <p:cNvCxnSpPr/>
          <p:nvPr/>
        </p:nvCxnSpPr>
        <p:spPr>
          <a:xfrm>
            <a:off x="5307806" y="5043488"/>
            <a:ext cx="5788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zövegdoboz 71"/>
          <p:cNvSpPr txBox="1"/>
          <p:nvPr/>
        </p:nvSpPr>
        <p:spPr>
          <a:xfrm>
            <a:off x="3934496" y="5657850"/>
            <a:ext cx="90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button</a:t>
            </a:r>
            <a:endParaRPr lang="en-GB" dirty="0"/>
          </a:p>
        </p:txBody>
      </p:sp>
      <p:cxnSp>
        <p:nvCxnSpPr>
          <p:cNvPr id="74" name="Egyenes összekötő nyíllal 73"/>
          <p:cNvCxnSpPr/>
          <p:nvPr/>
        </p:nvCxnSpPr>
        <p:spPr>
          <a:xfrm flipV="1">
            <a:off x="1485900" y="1280515"/>
            <a:ext cx="0" cy="59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enger 76"/>
          <p:cNvSpPr/>
          <p:nvPr/>
        </p:nvSpPr>
        <p:spPr>
          <a:xfrm rot="5400000">
            <a:off x="4305299" y="1901440"/>
            <a:ext cx="189590" cy="4562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nger 77"/>
          <p:cNvSpPr/>
          <p:nvPr/>
        </p:nvSpPr>
        <p:spPr>
          <a:xfrm rot="5400000">
            <a:off x="4290099" y="2172079"/>
            <a:ext cx="189590" cy="4562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Szövegdoboz 78"/>
          <p:cNvSpPr txBox="1"/>
          <p:nvPr/>
        </p:nvSpPr>
        <p:spPr>
          <a:xfrm>
            <a:off x="4171950" y="1345803"/>
            <a:ext cx="193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2k </a:t>
            </a:r>
            <a:r>
              <a:rPr lang="hu-HU" dirty="0" err="1" smtClean="0"/>
              <a:t>resistors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protection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requirements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Low</a:t>
            </a: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</a:t>
            </a:r>
            <a:r>
              <a:rPr lang="hu-HU" dirty="0" err="1" smtClean="0"/>
              <a:t>consumption</a:t>
            </a:r>
            <a:r>
              <a:rPr lang="hu-HU" dirty="0" smtClean="0"/>
              <a:t>.</a:t>
            </a:r>
          </a:p>
          <a:p>
            <a:r>
              <a:rPr lang="hu-HU" dirty="0" smtClean="0"/>
              <a:t>Data </a:t>
            </a:r>
            <a:r>
              <a:rPr lang="hu-HU" dirty="0" err="1" smtClean="0"/>
              <a:t>transmission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daily</a:t>
            </a:r>
            <a:r>
              <a:rPr lang="hu-HU" dirty="0" smtClean="0"/>
              <a:t> </a:t>
            </a:r>
            <a:r>
              <a:rPr lang="hu-HU" dirty="0" err="1" smtClean="0"/>
              <a:t>basis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Warning</a:t>
            </a:r>
            <a:r>
              <a:rPr lang="hu-HU" dirty="0" smtClean="0"/>
              <a:t> </a:t>
            </a:r>
            <a:r>
              <a:rPr lang="hu-HU" dirty="0" err="1" smtClean="0"/>
              <a:t>sent</a:t>
            </a:r>
            <a:r>
              <a:rPr lang="hu-HU" dirty="0" smtClean="0"/>
              <a:t> in </a:t>
            </a:r>
            <a:r>
              <a:rPr lang="hu-HU" dirty="0" err="1" smtClean="0"/>
              <a:t>case</a:t>
            </a:r>
            <a:r>
              <a:rPr lang="hu-HU" dirty="0" smtClean="0"/>
              <a:t> of </a:t>
            </a:r>
            <a:r>
              <a:rPr lang="hu-HU" dirty="0" err="1" smtClean="0"/>
              <a:t>too</a:t>
            </a:r>
            <a:r>
              <a:rPr lang="hu-HU" dirty="0" smtClean="0"/>
              <a:t> </a:t>
            </a:r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temperature</a:t>
            </a:r>
            <a:r>
              <a:rPr lang="hu-HU" dirty="0" smtClean="0"/>
              <a:t>, </a:t>
            </a:r>
            <a:r>
              <a:rPr lang="hu-HU" dirty="0" err="1" smtClean="0"/>
              <a:t>theft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Reliable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,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maintainance</a:t>
            </a:r>
            <a:r>
              <a:rPr lang="hu-HU" dirty="0" smtClean="0"/>
              <a:t>(</a:t>
            </a:r>
            <a:r>
              <a:rPr lang="hu-HU" dirty="0" err="1" smtClean="0"/>
              <a:t>yearly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r>
              <a:rPr lang="hu-HU" dirty="0" smtClean="0"/>
              <a:t>, </a:t>
            </a:r>
            <a:r>
              <a:rPr lang="hu-HU" dirty="0" err="1" smtClean="0"/>
              <a:t>battery</a:t>
            </a:r>
            <a:r>
              <a:rPr lang="hu-HU" dirty="0" smtClean="0"/>
              <a:t> </a:t>
            </a:r>
            <a:r>
              <a:rPr lang="hu-HU" dirty="0" err="1" smtClean="0"/>
              <a:t>replacement</a:t>
            </a:r>
            <a:r>
              <a:rPr lang="hu-HU" dirty="0" smtClean="0"/>
              <a:t>).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285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current</a:t>
            </a:r>
            <a:r>
              <a:rPr lang="hu-HU" dirty="0" smtClean="0"/>
              <a:t> status…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Internal</a:t>
            </a:r>
            <a:r>
              <a:rPr lang="hu-HU" dirty="0" smtClean="0"/>
              <a:t> </a:t>
            </a:r>
            <a:r>
              <a:rPr lang="hu-HU" dirty="0" err="1" smtClean="0"/>
              <a:t>clock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MCU (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handling</a:t>
            </a:r>
            <a:r>
              <a:rPr lang="hu-HU" dirty="0" smtClean="0"/>
              <a:t>)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exactly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second</a:t>
            </a:r>
            <a:r>
              <a:rPr lang="hu-HU" dirty="0" smtClean="0"/>
              <a:t> in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ensure</a:t>
            </a:r>
            <a:r>
              <a:rPr lang="hu-HU" dirty="0" smtClean="0"/>
              <a:t> a </a:t>
            </a:r>
            <a:r>
              <a:rPr lang="hu-HU" dirty="0" err="1" smtClean="0"/>
              <a:t>day</a:t>
            </a:r>
            <a:r>
              <a:rPr lang="hu-HU" dirty="0" smtClean="0"/>
              <a:t> </a:t>
            </a:r>
            <a:r>
              <a:rPr lang="hu-HU" dirty="0" err="1" smtClean="0"/>
              <a:t>elapsed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transmissions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Button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PORTB, software </a:t>
            </a:r>
            <a:r>
              <a:rPr lang="hu-HU" dirty="0" err="1" smtClean="0"/>
              <a:t>counts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.</a:t>
            </a:r>
          </a:p>
          <a:p>
            <a:r>
              <a:rPr lang="hu-HU" dirty="0" smtClean="0"/>
              <a:t>USART </a:t>
            </a:r>
            <a:r>
              <a:rPr lang="hu-HU" dirty="0" err="1" smtClean="0"/>
              <a:t>module</a:t>
            </a:r>
            <a:r>
              <a:rPr lang="hu-HU" dirty="0" smtClean="0"/>
              <a:t> </a:t>
            </a:r>
            <a:r>
              <a:rPr lang="hu-HU" dirty="0" err="1" smtClean="0"/>
              <a:t>initialized</a:t>
            </a:r>
            <a:r>
              <a:rPr lang="hu-HU" dirty="0" smtClean="0"/>
              <a:t>.</a:t>
            </a:r>
          </a:p>
          <a:p>
            <a:r>
              <a:rPr lang="hu-HU" dirty="0" smtClean="0"/>
              <a:t>Basic </a:t>
            </a:r>
            <a:r>
              <a:rPr lang="hu-HU" dirty="0" err="1" smtClean="0"/>
              <a:t>plans</a:t>
            </a:r>
            <a:r>
              <a:rPr lang="hu-HU" dirty="0" smtClean="0"/>
              <a:t> of PCB (</a:t>
            </a:r>
            <a:r>
              <a:rPr lang="hu-HU" dirty="0" err="1" smtClean="0"/>
              <a:t>hundreds</a:t>
            </a:r>
            <a:r>
              <a:rPr lang="hu-HU" dirty="0" smtClean="0"/>
              <a:t> of </a:t>
            </a:r>
            <a:r>
              <a:rPr lang="hu-HU" dirty="0" err="1" smtClean="0"/>
              <a:t>problems</a:t>
            </a:r>
            <a:r>
              <a:rPr lang="hu-HU" dirty="0" smtClean="0"/>
              <a:t> here).</a:t>
            </a:r>
          </a:p>
          <a:p>
            <a:r>
              <a:rPr lang="hu-HU" dirty="0" err="1" smtClean="0"/>
              <a:t>Power</a:t>
            </a:r>
            <a:r>
              <a:rPr lang="hu-HU" dirty="0" smtClean="0"/>
              <a:t> management </a:t>
            </a:r>
            <a:r>
              <a:rPr lang="hu-HU" dirty="0" err="1" smtClean="0"/>
              <a:t>plans</a:t>
            </a:r>
            <a:r>
              <a:rPr lang="hu-HU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6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175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Water flow sensor for fire hydrant taps</vt:lpstr>
      <vt:lpstr>Operation</vt:lpstr>
      <vt:lpstr>layout</vt:lpstr>
      <vt:lpstr>requirements</vt:lpstr>
      <vt:lpstr>The current status…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flow sensor for fire hydrant taps</dc:title>
  <dc:creator>EDU_BAGU_0027@diakoffice.onmicrosoft.com</dc:creator>
  <cp:lastModifiedBy>EDU_BAGU_0027@diakoffice.onmicrosoft.com</cp:lastModifiedBy>
  <cp:revision>19</cp:revision>
  <dcterms:created xsi:type="dcterms:W3CDTF">2016-04-04T14:18:40Z</dcterms:created>
  <dcterms:modified xsi:type="dcterms:W3CDTF">2016-04-04T16:20:41Z</dcterms:modified>
</cp:coreProperties>
</file>