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1"/>
  </p:notesMasterIdLst>
  <p:sldIdLst>
    <p:sldId id="256" r:id="rId2"/>
    <p:sldId id="259" r:id="rId3"/>
    <p:sldId id="273" r:id="rId4"/>
    <p:sldId id="260" r:id="rId5"/>
    <p:sldId id="263" r:id="rId6"/>
    <p:sldId id="275" r:id="rId7"/>
    <p:sldId id="261" r:id="rId8"/>
    <p:sldId id="265" r:id="rId9"/>
    <p:sldId id="311" r:id="rId10"/>
    <p:sldId id="312" r:id="rId11"/>
    <p:sldId id="262" r:id="rId12"/>
    <p:sldId id="315" r:id="rId13"/>
    <p:sldId id="269" r:id="rId14"/>
    <p:sldId id="266" r:id="rId15"/>
    <p:sldId id="316" r:id="rId16"/>
    <p:sldId id="318" r:id="rId17"/>
    <p:sldId id="317" r:id="rId18"/>
    <p:sldId id="286" r:id="rId19"/>
    <p:sldId id="289" r:id="rId20"/>
  </p:sldIdLst>
  <p:sldSz cx="9144000" cy="5143500" type="screen16x9"/>
  <p:notesSz cx="6858000" cy="9144000"/>
  <p:embeddedFontLst>
    <p:embeddedFont>
      <p:font typeface="Lilita One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DE2AE9-FEE3-4DFA-8FFD-553235AC6331}">
  <a:tblStyle styleId="{BADE2AE9-FEE3-4DFA-8FFD-553235AC63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8a0076b5a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8a0076b5a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8a0076b5d1_0_1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8a0076b5d1_0_1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a0076b5d1_0_1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a0076b5d1_0_1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510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105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a0076b5d1_0_1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a0076b5d1_0_1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612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8a0076b5af_0_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8a0076b5af_0_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8a0076b5af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8a0076b5af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88e49a9d6a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88e49a9d6a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8a0076b5af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8a0076b5af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8a0076b5d1_0_16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8a0076b5d1_0_16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8a0076b5a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8a0076b5a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8a0076b5af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8a0076b5af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88e49a9d6a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88e49a9d6a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99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24800" y="1639267"/>
            <a:ext cx="6002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avLst/>
              <a:gdLst/>
              <a:ahLst/>
              <a:cxnLst/>
              <a:rect l="l" t="t" r="r" b="b"/>
              <a:pathLst>
                <a:path w="59389" h="160735" extrusionOk="0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avLst/>
              <a:gdLst/>
              <a:ahLst/>
              <a:cxnLst/>
              <a:rect l="l" t="t" r="r" b="b"/>
              <a:pathLst>
                <a:path w="77606" h="160735" extrusionOk="0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>
            <a:spLocks noGrp="1"/>
          </p:cNvSpPr>
          <p:nvPr>
            <p:ph type="subTitle" idx="1"/>
          </p:nvPr>
        </p:nvSpPr>
        <p:spPr>
          <a:xfrm>
            <a:off x="1022280" y="2682956"/>
            <a:ext cx="19203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subTitle" idx="2"/>
          </p:nvPr>
        </p:nvSpPr>
        <p:spPr>
          <a:xfrm>
            <a:off x="1022280" y="3033082"/>
            <a:ext cx="19203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subTitle" idx="3"/>
          </p:nvPr>
        </p:nvSpPr>
        <p:spPr>
          <a:xfrm>
            <a:off x="3611850" y="2682956"/>
            <a:ext cx="19203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subTitle" idx="4"/>
          </p:nvPr>
        </p:nvSpPr>
        <p:spPr>
          <a:xfrm>
            <a:off x="3611850" y="3033082"/>
            <a:ext cx="19203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25" name="Google Shape;225;p18"/>
          <p:cNvSpPr txBox="1">
            <a:spLocks noGrp="1"/>
          </p:cNvSpPr>
          <p:nvPr>
            <p:ph type="subTitle" idx="5"/>
          </p:nvPr>
        </p:nvSpPr>
        <p:spPr>
          <a:xfrm>
            <a:off x="6201420" y="2682956"/>
            <a:ext cx="19203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subTitle" idx="6"/>
          </p:nvPr>
        </p:nvSpPr>
        <p:spPr>
          <a:xfrm>
            <a:off x="6201420" y="3033082"/>
            <a:ext cx="19203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28" name="Google Shape;228;p18"/>
          <p:cNvGrpSpPr/>
          <p:nvPr/>
        </p:nvGrpSpPr>
        <p:grpSpPr>
          <a:xfrm>
            <a:off x="-8552" y="-8553"/>
            <a:ext cx="789378" cy="1526463"/>
            <a:chOff x="8354456" y="-2220"/>
            <a:chExt cx="789378" cy="1526463"/>
          </a:xfrm>
        </p:grpSpPr>
        <p:sp>
          <p:nvSpPr>
            <p:cNvPr id="229" name="Google Shape;229;p18"/>
            <p:cNvSpPr/>
            <p:nvPr/>
          </p:nvSpPr>
          <p:spPr>
            <a:xfrm flipH="1">
              <a:off x="8354840" y="-2220"/>
              <a:ext cx="788994" cy="1526463"/>
            </a:xfrm>
            <a:custGeom>
              <a:avLst/>
              <a:gdLst/>
              <a:ahLst/>
              <a:cxnLst/>
              <a:rect l="l" t="t" r="r" b="b"/>
              <a:pathLst>
                <a:path w="24658" h="47661" extrusionOk="0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 flipH="1">
              <a:off x="8354840" y="-2220"/>
              <a:ext cx="563860" cy="1257624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 flipH="1">
              <a:off x="8354840" y="-2220"/>
              <a:ext cx="354692" cy="973540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 flipH="1">
              <a:off x="8354456" y="-2220"/>
              <a:ext cx="168019" cy="639493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18"/>
          <p:cNvGrpSpPr/>
          <p:nvPr/>
        </p:nvGrpSpPr>
        <p:grpSpPr>
          <a:xfrm rot="10800000">
            <a:off x="7948520" y="2342293"/>
            <a:ext cx="1207947" cy="2809753"/>
            <a:chOff x="238125" y="846675"/>
            <a:chExt cx="1032875" cy="2402525"/>
          </a:xfrm>
        </p:grpSpPr>
        <p:sp>
          <p:nvSpPr>
            <p:cNvPr id="234" name="Google Shape;234;p18"/>
            <p:cNvSpPr/>
            <p:nvPr/>
          </p:nvSpPr>
          <p:spPr>
            <a:xfrm>
              <a:off x="238125" y="846675"/>
              <a:ext cx="1032875" cy="2402525"/>
            </a:xfrm>
            <a:custGeom>
              <a:avLst/>
              <a:gdLst/>
              <a:ahLst/>
              <a:cxnLst/>
              <a:rect l="l" t="t" r="r" b="b"/>
              <a:pathLst>
                <a:path w="41315" h="96101" extrusionOk="0">
                  <a:moveTo>
                    <a:pt x="37183" y="0"/>
                  </a:moveTo>
                  <a:cubicBezTo>
                    <a:pt x="34683" y="2857"/>
                    <a:pt x="32349" y="5632"/>
                    <a:pt x="30813" y="8322"/>
                  </a:cubicBezTo>
                  <a:cubicBezTo>
                    <a:pt x="24122" y="20026"/>
                    <a:pt x="30039" y="34623"/>
                    <a:pt x="23801" y="45684"/>
                  </a:cubicBezTo>
                  <a:cubicBezTo>
                    <a:pt x="18717" y="54685"/>
                    <a:pt x="3762" y="56769"/>
                    <a:pt x="0" y="66103"/>
                  </a:cubicBezTo>
                  <a:lnTo>
                    <a:pt x="0" y="71806"/>
                  </a:lnTo>
                  <a:cubicBezTo>
                    <a:pt x="2524" y="78843"/>
                    <a:pt x="11466" y="88154"/>
                    <a:pt x="3691" y="91202"/>
                  </a:cubicBezTo>
                  <a:cubicBezTo>
                    <a:pt x="2500" y="91666"/>
                    <a:pt x="1262" y="91987"/>
                    <a:pt x="0" y="92154"/>
                  </a:cubicBezTo>
                  <a:lnTo>
                    <a:pt x="0" y="96083"/>
                  </a:lnTo>
                  <a:cubicBezTo>
                    <a:pt x="313" y="96095"/>
                    <a:pt x="624" y="96101"/>
                    <a:pt x="934" y="96101"/>
                  </a:cubicBezTo>
                  <a:cubicBezTo>
                    <a:pt x="3482" y="96101"/>
                    <a:pt x="5941" y="95695"/>
                    <a:pt x="8287" y="94654"/>
                  </a:cubicBezTo>
                  <a:cubicBezTo>
                    <a:pt x="19181" y="89844"/>
                    <a:pt x="3381" y="77736"/>
                    <a:pt x="3881" y="71009"/>
                  </a:cubicBezTo>
                  <a:cubicBezTo>
                    <a:pt x="4727" y="59626"/>
                    <a:pt x="25146" y="57448"/>
                    <a:pt x="30170" y="47470"/>
                  </a:cubicBezTo>
                  <a:cubicBezTo>
                    <a:pt x="36028" y="35826"/>
                    <a:pt x="28134" y="21288"/>
                    <a:pt x="34826" y="8882"/>
                  </a:cubicBezTo>
                  <a:cubicBezTo>
                    <a:pt x="36397" y="5989"/>
                    <a:pt x="38779" y="3036"/>
                    <a:pt x="4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238125" y="2824875"/>
              <a:ext cx="55975" cy="206300"/>
            </a:xfrm>
            <a:custGeom>
              <a:avLst/>
              <a:gdLst/>
              <a:ahLst/>
              <a:cxnLst/>
              <a:rect l="l" t="t" r="r" b="b"/>
              <a:pathLst>
                <a:path w="2239" h="8252" extrusionOk="0">
                  <a:moveTo>
                    <a:pt x="0" y="1"/>
                  </a:moveTo>
                  <a:lnTo>
                    <a:pt x="0" y="8252"/>
                  </a:lnTo>
                  <a:cubicBezTo>
                    <a:pt x="2238" y="6859"/>
                    <a:pt x="1464" y="369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238125" y="846675"/>
              <a:ext cx="825125" cy="1458525"/>
            </a:xfrm>
            <a:custGeom>
              <a:avLst/>
              <a:gdLst/>
              <a:ahLst/>
              <a:cxnLst/>
              <a:rect l="l" t="t" r="r" b="b"/>
              <a:pathLst>
                <a:path w="33005" h="58341" extrusionOk="0">
                  <a:moveTo>
                    <a:pt x="28837" y="0"/>
                  </a:moveTo>
                  <a:cubicBezTo>
                    <a:pt x="26503" y="2488"/>
                    <a:pt x="24384" y="4882"/>
                    <a:pt x="23003" y="7144"/>
                  </a:cubicBezTo>
                  <a:cubicBezTo>
                    <a:pt x="16574" y="17693"/>
                    <a:pt x="19300" y="31528"/>
                    <a:pt x="12621" y="41719"/>
                  </a:cubicBezTo>
                  <a:cubicBezTo>
                    <a:pt x="9644" y="46256"/>
                    <a:pt x="4453" y="49339"/>
                    <a:pt x="0" y="52768"/>
                  </a:cubicBezTo>
                  <a:lnTo>
                    <a:pt x="0" y="58341"/>
                  </a:lnTo>
                  <a:cubicBezTo>
                    <a:pt x="5465" y="53221"/>
                    <a:pt x="14049" y="50018"/>
                    <a:pt x="17943" y="43755"/>
                  </a:cubicBezTo>
                  <a:cubicBezTo>
                    <a:pt x="24491" y="33242"/>
                    <a:pt x="20324" y="18824"/>
                    <a:pt x="26872" y="7727"/>
                  </a:cubicBezTo>
                  <a:cubicBezTo>
                    <a:pt x="28337" y="5263"/>
                    <a:pt x="30575" y="2679"/>
                    <a:pt x="33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238125" y="846675"/>
              <a:ext cx="616750" cy="1191525"/>
            </a:xfrm>
            <a:custGeom>
              <a:avLst/>
              <a:gdLst/>
              <a:ahLst/>
              <a:cxnLst/>
              <a:rect l="l" t="t" r="r" b="b"/>
              <a:pathLst>
                <a:path w="24670" h="47661" extrusionOk="0">
                  <a:moveTo>
                    <a:pt x="21134" y="0"/>
                  </a:moveTo>
                  <a:cubicBezTo>
                    <a:pt x="19300" y="2131"/>
                    <a:pt x="17717" y="4179"/>
                    <a:pt x="16740" y="6096"/>
                  </a:cubicBezTo>
                  <a:cubicBezTo>
                    <a:pt x="11787" y="15954"/>
                    <a:pt x="10918" y="27456"/>
                    <a:pt x="5775" y="37278"/>
                  </a:cubicBezTo>
                  <a:cubicBezTo>
                    <a:pt x="4322" y="40041"/>
                    <a:pt x="2250" y="41969"/>
                    <a:pt x="0" y="43624"/>
                  </a:cubicBezTo>
                  <a:lnTo>
                    <a:pt x="0" y="47661"/>
                  </a:lnTo>
                  <a:cubicBezTo>
                    <a:pt x="3012" y="45339"/>
                    <a:pt x="5953" y="42934"/>
                    <a:pt x="7846" y="39564"/>
                  </a:cubicBezTo>
                  <a:cubicBezTo>
                    <a:pt x="13037" y="30337"/>
                    <a:pt x="14049" y="16835"/>
                    <a:pt x="19538" y="6632"/>
                  </a:cubicBezTo>
                  <a:cubicBezTo>
                    <a:pt x="20693" y="4501"/>
                    <a:pt x="22562" y="2286"/>
                    <a:pt x="24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2381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4264" y="0"/>
                  </a:moveTo>
                  <a:cubicBezTo>
                    <a:pt x="13168" y="1548"/>
                    <a:pt x="12228" y="3048"/>
                    <a:pt x="11621" y="4477"/>
                  </a:cubicBezTo>
                  <a:cubicBezTo>
                    <a:pt x="7906" y="13168"/>
                    <a:pt x="7299" y="23622"/>
                    <a:pt x="2357" y="31980"/>
                  </a:cubicBezTo>
                  <a:cubicBezTo>
                    <a:pt x="1703" y="33064"/>
                    <a:pt x="917" y="34052"/>
                    <a:pt x="0" y="34933"/>
                  </a:cubicBezTo>
                  <a:lnTo>
                    <a:pt x="0" y="39267"/>
                  </a:lnTo>
                  <a:cubicBezTo>
                    <a:pt x="1524" y="38040"/>
                    <a:pt x="2893" y="36600"/>
                    <a:pt x="3953" y="34730"/>
                  </a:cubicBezTo>
                  <a:cubicBezTo>
                    <a:pt x="9061" y="25706"/>
                    <a:pt x="9835" y="14561"/>
                    <a:pt x="14109" y="5358"/>
                  </a:cubicBezTo>
                  <a:cubicBezTo>
                    <a:pt x="14883" y="3691"/>
                    <a:pt x="16157" y="1893"/>
                    <a:pt x="17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238125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8072" y="0"/>
                  </a:moveTo>
                  <a:cubicBezTo>
                    <a:pt x="7656" y="762"/>
                    <a:pt x="7299" y="1548"/>
                    <a:pt x="7001" y="2357"/>
                  </a:cubicBezTo>
                  <a:cubicBezTo>
                    <a:pt x="4358" y="9787"/>
                    <a:pt x="4024" y="18383"/>
                    <a:pt x="0" y="25467"/>
                  </a:cubicBezTo>
                  <a:lnTo>
                    <a:pt x="0" y="30397"/>
                  </a:lnTo>
                  <a:cubicBezTo>
                    <a:pt x="345" y="29968"/>
                    <a:pt x="655" y="29516"/>
                    <a:pt x="941" y="29051"/>
                  </a:cubicBezTo>
                  <a:cubicBezTo>
                    <a:pt x="5632" y="21360"/>
                    <a:pt x="6084" y="11632"/>
                    <a:pt x="9251" y="3465"/>
                  </a:cubicBezTo>
                  <a:cubicBezTo>
                    <a:pt x="9751" y="2262"/>
                    <a:pt x="10370" y="1095"/>
                    <a:pt x="11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238125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2679" y="0"/>
                  </a:moveTo>
                  <a:cubicBezTo>
                    <a:pt x="1512" y="4155"/>
                    <a:pt x="1083" y="8680"/>
                    <a:pt x="0" y="12978"/>
                  </a:cubicBezTo>
                  <a:lnTo>
                    <a:pt x="0" y="19967"/>
                  </a:lnTo>
                  <a:cubicBezTo>
                    <a:pt x="2548" y="14026"/>
                    <a:pt x="2929" y="7215"/>
                    <a:pt x="4822" y="1167"/>
                  </a:cubicBezTo>
                  <a:cubicBezTo>
                    <a:pt x="4941" y="786"/>
                    <a:pt x="5084" y="393"/>
                    <a:pt x="5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"/>
          <p:cNvSpPr txBox="1">
            <a:spLocks noGrp="1"/>
          </p:cNvSpPr>
          <p:nvPr>
            <p:ph type="title"/>
          </p:nvPr>
        </p:nvSpPr>
        <p:spPr>
          <a:xfrm>
            <a:off x="2341025" y="818625"/>
            <a:ext cx="4787400" cy="11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22"/>
          <p:cNvSpPr txBox="1">
            <a:spLocks noGrp="1"/>
          </p:cNvSpPr>
          <p:nvPr>
            <p:ph type="subTitle" idx="1"/>
          </p:nvPr>
        </p:nvSpPr>
        <p:spPr>
          <a:xfrm>
            <a:off x="2341075" y="1860960"/>
            <a:ext cx="4787400" cy="13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04" name="Google Shape;304;p22"/>
          <p:cNvSpPr txBox="1"/>
          <p:nvPr/>
        </p:nvSpPr>
        <p:spPr>
          <a:xfrm>
            <a:off x="3528475" y="3056200"/>
            <a:ext cx="3600000" cy="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12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305" name="Google Shape;305;p22"/>
          <p:cNvGrpSpPr/>
          <p:nvPr/>
        </p:nvGrpSpPr>
        <p:grpSpPr>
          <a:xfrm flipH="1">
            <a:off x="-253484" y="-35377"/>
            <a:ext cx="3821270" cy="5231077"/>
            <a:chOff x="5585401" y="1895"/>
            <a:chExt cx="3821270" cy="5231077"/>
          </a:xfrm>
        </p:grpSpPr>
        <p:sp>
          <p:nvSpPr>
            <p:cNvPr id="306" name="Google Shape;306;p22"/>
            <p:cNvSpPr/>
            <p:nvPr/>
          </p:nvSpPr>
          <p:spPr>
            <a:xfrm>
              <a:off x="8934353" y="4693222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8671299" y="4415016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8816200" y="1171212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8407823" y="4164341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8483771" y="1895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8125408" y="3912495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7447795" y="1895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7037108" y="1895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6764358" y="1895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6534625" y="1895"/>
              <a:ext cx="1932518" cy="5230719"/>
            </a:xfrm>
            <a:custGeom>
              <a:avLst/>
              <a:gdLst/>
              <a:ahLst/>
              <a:cxnLst/>
              <a:rect l="l" t="t" r="r" b="b"/>
              <a:pathLst>
                <a:path w="59389" h="160735" extrusionOk="0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5585401" y="1895"/>
              <a:ext cx="2525299" cy="5230719"/>
            </a:xfrm>
            <a:custGeom>
              <a:avLst/>
              <a:gdLst/>
              <a:ahLst/>
              <a:cxnLst/>
              <a:rect l="l" t="t" r="r" b="b"/>
              <a:pathLst>
                <a:path w="77606" h="160735" extrusionOk="0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_ONLY_1_1_1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"/>
          <p:cNvSpPr txBox="1">
            <a:spLocks noGrp="1"/>
          </p:cNvSpPr>
          <p:nvPr>
            <p:ph type="title"/>
          </p:nvPr>
        </p:nvSpPr>
        <p:spPr>
          <a:xfrm>
            <a:off x="1024800" y="2103120"/>
            <a:ext cx="2642700" cy="9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5"/>
          <p:cNvSpPr txBox="1">
            <a:spLocks noGrp="1"/>
          </p:cNvSpPr>
          <p:nvPr>
            <p:ph type="body" idx="1"/>
          </p:nvPr>
        </p:nvSpPr>
        <p:spPr>
          <a:xfrm>
            <a:off x="4467850" y="956675"/>
            <a:ext cx="4069200" cy="32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344" name="Google Shape;344;p25"/>
          <p:cNvGrpSpPr/>
          <p:nvPr/>
        </p:nvGrpSpPr>
        <p:grpSpPr>
          <a:xfrm>
            <a:off x="8436480" y="-2220"/>
            <a:ext cx="707520" cy="1173007"/>
            <a:chOff x="8436480" y="-2220"/>
            <a:chExt cx="707520" cy="1173007"/>
          </a:xfrm>
        </p:grpSpPr>
        <p:sp>
          <p:nvSpPr>
            <p:cNvPr id="345" name="Google Shape;345;p25"/>
            <p:cNvSpPr/>
            <p:nvPr/>
          </p:nvSpPr>
          <p:spPr>
            <a:xfrm rot="10800000" flipH="1">
              <a:off x="8436480" y="-2220"/>
              <a:ext cx="707520" cy="1173007"/>
            </a:xfrm>
            <a:custGeom>
              <a:avLst/>
              <a:gdLst/>
              <a:ahLst/>
              <a:cxnLst/>
              <a:rect l="l" t="t" r="r" b="b"/>
              <a:pathLst>
                <a:path w="22110" h="36625" extrusionOk="0">
                  <a:moveTo>
                    <a:pt x="22110" y="0"/>
                  </a:moveTo>
                  <a:cubicBezTo>
                    <a:pt x="21753" y="882"/>
                    <a:pt x="21265" y="1691"/>
                    <a:pt x="20681" y="2441"/>
                  </a:cubicBezTo>
                  <a:cubicBezTo>
                    <a:pt x="16562" y="7454"/>
                    <a:pt x="4001" y="8347"/>
                    <a:pt x="2000" y="14943"/>
                  </a:cubicBezTo>
                  <a:cubicBezTo>
                    <a:pt x="0" y="21551"/>
                    <a:pt x="9930" y="29266"/>
                    <a:pt x="10561" y="35731"/>
                  </a:cubicBezTo>
                  <a:cubicBezTo>
                    <a:pt x="10597" y="36029"/>
                    <a:pt x="10609" y="36326"/>
                    <a:pt x="10597" y="36624"/>
                  </a:cubicBezTo>
                  <a:lnTo>
                    <a:pt x="13847" y="36624"/>
                  </a:lnTo>
                  <a:cubicBezTo>
                    <a:pt x="14180" y="35600"/>
                    <a:pt x="14347" y="34529"/>
                    <a:pt x="14347" y="33445"/>
                  </a:cubicBezTo>
                  <a:cubicBezTo>
                    <a:pt x="14216" y="27373"/>
                    <a:pt x="5477" y="19479"/>
                    <a:pt x="7799" y="13443"/>
                  </a:cubicBezTo>
                  <a:cubicBezTo>
                    <a:pt x="9585" y="8835"/>
                    <a:pt x="16907" y="7763"/>
                    <a:pt x="22110" y="5549"/>
                  </a:cubicBezTo>
                  <a:lnTo>
                    <a:pt x="221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5"/>
            <p:cNvSpPr/>
            <p:nvPr/>
          </p:nvSpPr>
          <p:spPr>
            <a:xfrm rot="10800000" flipH="1">
              <a:off x="8791552" y="-2220"/>
              <a:ext cx="352448" cy="927805"/>
            </a:xfrm>
            <a:custGeom>
              <a:avLst/>
              <a:gdLst/>
              <a:ahLst/>
              <a:cxnLst/>
              <a:rect l="l" t="t" r="r" b="b"/>
              <a:pathLst>
                <a:path w="11014" h="28969" extrusionOk="0">
                  <a:moveTo>
                    <a:pt x="11014" y="0"/>
                  </a:moveTo>
                  <a:cubicBezTo>
                    <a:pt x="7359" y="965"/>
                    <a:pt x="3882" y="2108"/>
                    <a:pt x="2572" y="4882"/>
                  </a:cubicBezTo>
                  <a:cubicBezTo>
                    <a:pt x="1" y="10335"/>
                    <a:pt x="7573" y="18264"/>
                    <a:pt x="7287" y="23932"/>
                  </a:cubicBezTo>
                  <a:cubicBezTo>
                    <a:pt x="7204" y="25539"/>
                    <a:pt x="6513" y="27230"/>
                    <a:pt x="5620" y="28968"/>
                  </a:cubicBezTo>
                  <a:lnTo>
                    <a:pt x="8359" y="28968"/>
                  </a:lnTo>
                  <a:cubicBezTo>
                    <a:pt x="9430" y="27408"/>
                    <a:pt x="10431" y="25861"/>
                    <a:pt x="11014" y="24337"/>
                  </a:cubicBezTo>
                  <a:lnTo>
                    <a:pt x="11014" y="18538"/>
                  </a:lnTo>
                  <a:cubicBezTo>
                    <a:pt x="9657" y="13823"/>
                    <a:pt x="6335" y="8311"/>
                    <a:pt x="8454" y="4572"/>
                  </a:cubicBezTo>
                  <a:cubicBezTo>
                    <a:pt x="9038" y="3560"/>
                    <a:pt x="9931" y="2822"/>
                    <a:pt x="11014" y="2262"/>
                  </a:cubicBezTo>
                  <a:lnTo>
                    <a:pt x="110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25"/>
          <p:cNvGrpSpPr/>
          <p:nvPr/>
        </p:nvGrpSpPr>
        <p:grpSpPr>
          <a:xfrm>
            <a:off x="-513374" y="-129175"/>
            <a:ext cx="1450923" cy="5367789"/>
            <a:chOff x="-513374" y="-129175"/>
            <a:chExt cx="1450923" cy="5367789"/>
          </a:xfrm>
        </p:grpSpPr>
        <p:sp>
          <p:nvSpPr>
            <p:cNvPr id="348" name="Google Shape;348;p25"/>
            <p:cNvSpPr/>
            <p:nvPr/>
          </p:nvSpPr>
          <p:spPr>
            <a:xfrm>
              <a:off x="-513374" y="-129175"/>
              <a:ext cx="769590" cy="5367789"/>
            </a:xfrm>
            <a:custGeom>
              <a:avLst/>
              <a:gdLst/>
              <a:ahLst/>
              <a:cxnLst/>
              <a:rect l="l" t="t" r="r" b="b"/>
              <a:pathLst>
                <a:path w="21837" h="160496" extrusionOk="0">
                  <a:moveTo>
                    <a:pt x="7526" y="0"/>
                  </a:moveTo>
                  <a:cubicBezTo>
                    <a:pt x="10562" y="10644"/>
                    <a:pt x="19360" y="21729"/>
                    <a:pt x="15765" y="32313"/>
                  </a:cubicBezTo>
                  <a:cubicBezTo>
                    <a:pt x="14110" y="37195"/>
                    <a:pt x="10907" y="41231"/>
                    <a:pt x="9954" y="46363"/>
                  </a:cubicBezTo>
                  <a:cubicBezTo>
                    <a:pt x="8990" y="51530"/>
                    <a:pt x="8907" y="56757"/>
                    <a:pt x="8383" y="61936"/>
                  </a:cubicBezTo>
                  <a:cubicBezTo>
                    <a:pt x="7764" y="68044"/>
                    <a:pt x="5073" y="73390"/>
                    <a:pt x="3787" y="79284"/>
                  </a:cubicBezTo>
                  <a:cubicBezTo>
                    <a:pt x="2823" y="83760"/>
                    <a:pt x="4335" y="87892"/>
                    <a:pt x="6252" y="92083"/>
                  </a:cubicBezTo>
                  <a:cubicBezTo>
                    <a:pt x="10955" y="102394"/>
                    <a:pt x="15276" y="111097"/>
                    <a:pt x="11074" y="122075"/>
                  </a:cubicBezTo>
                  <a:cubicBezTo>
                    <a:pt x="7704" y="130873"/>
                    <a:pt x="1" y="139934"/>
                    <a:pt x="1227" y="149411"/>
                  </a:cubicBezTo>
                  <a:cubicBezTo>
                    <a:pt x="1775" y="153686"/>
                    <a:pt x="4632" y="156865"/>
                    <a:pt x="7061" y="160496"/>
                  </a:cubicBezTo>
                  <a:lnTo>
                    <a:pt x="12717" y="160496"/>
                  </a:lnTo>
                  <a:cubicBezTo>
                    <a:pt x="10895" y="156162"/>
                    <a:pt x="9192" y="151840"/>
                    <a:pt x="8680" y="147447"/>
                  </a:cubicBezTo>
                  <a:cubicBezTo>
                    <a:pt x="7573" y="137910"/>
                    <a:pt x="12633" y="128504"/>
                    <a:pt x="16622" y="119681"/>
                  </a:cubicBezTo>
                  <a:cubicBezTo>
                    <a:pt x="21837" y="108168"/>
                    <a:pt x="17051" y="100965"/>
                    <a:pt x="10478" y="90714"/>
                  </a:cubicBezTo>
                  <a:cubicBezTo>
                    <a:pt x="8061" y="86951"/>
                    <a:pt x="6073" y="83558"/>
                    <a:pt x="7311" y="79295"/>
                  </a:cubicBezTo>
                  <a:cubicBezTo>
                    <a:pt x="8097" y="76605"/>
                    <a:pt x="10454" y="74057"/>
                    <a:pt x="11407" y="71330"/>
                  </a:cubicBezTo>
                  <a:cubicBezTo>
                    <a:pt x="12431" y="68401"/>
                    <a:pt x="12907" y="65389"/>
                    <a:pt x="13181" y="62365"/>
                  </a:cubicBezTo>
                  <a:cubicBezTo>
                    <a:pt x="13645" y="57209"/>
                    <a:pt x="13324" y="52030"/>
                    <a:pt x="13610" y="46863"/>
                  </a:cubicBezTo>
                  <a:cubicBezTo>
                    <a:pt x="13883" y="41708"/>
                    <a:pt x="15872" y="37314"/>
                    <a:pt x="17146" y="32325"/>
                  </a:cubicBezTo>
                  <a:cubicBezTo>
                    <a:pt x="19860" y="21646"/>
                    <a:pt x="14003" y="10728"/>
                    <a:pt x="12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-277165" y="-128964"/>
              <a:ext cx="813647" cy="5367387"/>
            </a:xfrm>
            <a:custGeom>
              <a:avLst/>
              <a:gdLst/>
              <a:ahLst/>
              <a:cxnLst/>
              <a:rect l="l" t="t" r="r" b="b"/>
              <a:pathLst>
                <a:path w="21837" h="160496" extrusionOk="0">
                  <a:moveTo>
                    <a:pt x="7526" y="0"/>
                  </a:moveTo>
                  <a:cubicBezTo>
                    <a:pt x="10562" y="10644"/>
                    <a:pt x="19360" y="21729"/>
                    <a:pt x="15765" y="32313"/>
                  </a:cubicBezTo>
                  <a:cubicBezTo>
                    <a:pt x="14110" y="37195"/>
                    <a:pt x="10907" y="41231"/>
                    <a:pt x="9954" y="46363"/>
                  </a:cubicBezTo>
                  <a:cubicBezTo>
                    <a:pt x="8990" y="51530"/>
                    <a:pt x="8907" y="56757"/>
                    <a:pt x="8383" y="61936"/>
                  </a:cubicBezTo>
                  <a:cubicBezTo>
                    <a:pt x="7764" y="68044"/>
                    <a:pt x="5073" y="73390"/>
                    <a:pt x="3787" y="79284"/>
                  </a:cubicBezTo>
                  <a:cubicBezTo>
                    <a:pt x="2823" y="83760"/>
                    <a:pt x="4335" y="87892"/>
                    <a:pt x="6252" y="92083"/>
                  </a:cubicBezTo>
                  <a:cubicBezTo>
                    <a:pt x="10955" y="102394"/>
                    <a:pt x="15276" y="111097"/>
                    <a:pt x="11074" y="122075"/>
                  </a:cubicBezTo>
                  <a:cubicBezTo>
                    <a:pt x="7704" y="130873"/>
                    <a:pt x="1" y="139934"/>
                    <a:pt x="1227" y="149411"/>
                  </a:cubicBezTo>
                  <a:cubicBezTo>
                    <a:pt x="1775" y="153686"/>
                    <a:pt x="4632" y="156865"/>
                    <a:pt x="7061" y="160496"/>
                  </a:cubicBezTo>
                  <a:lnTo>
                    <a:pt x="12717" y="160496"/>
                  </a:lnTo>
                  <a:cubicBezTo>
                    <a:pt x="10895" y="156162"/>
                    <a:pt x="9192" y="151840"/>
                    <a:pt x="8680" y="147447"/>
                  </a:cubicBezTo>
                  <a:cubicBezTo>
                    <a:pt x="7573" y="137910"/>
                    <a:pt x="12633" y="128504"/>
                    <a:pt x="16622" y="119681"/>
                  </a:cubicBezTo>
                  <a:cubicBezTo>
                    <a:pt x="21837" y="108168"/>
                    <a:pt x="17051" y="100965"/>
                    <a:pt x="10478" y="90714"/>
                  </a:cubicBezTo>
                  <a:cubicBezTo>
                    <a:pt x="8061" y="86951"/>
                    <a:pt x="6073" y="83558"/>
                    <a:pt x="7311" y="79295"/>
                  </a:cubicBezTo>
                  <a:cubicBezTo>
                    <a:pt x="8097" y="76605"/>
                    <a:pt x="10454" y="74057"/>
                    <a:pt x="11407" y="71330"/>
                  </a:cubicBezTo>
                  <a:cubicBezTo>
                    <a:pt x="12431" y="68401"/>
                    <a:pt x="12907" y="65389"/>
                    <a:pt x="13181" y="62365"/>
                  </a:cubicBezTo>
                  <a:cubicBezTo>
                    <a:pt x="13645" y="57209"/>
                    <a:pt x="13324" y="52030"/>
                    <a:pt x="13610" y="46863"/>
                  </a:cubicBezTo>
                  <a:cubicBezTo>
                    <a:pt x="13883" y="41708"/>
                    <a:pt x="15872" y="37314"/>
                    <a:pt x="17146" y="32325"/>
                  </a:cubicBezTo>
                  <a:cubicBezTo>
                    <a:pt x="19860" y="21646"/>
                    <a:pt x="14003" y="10728"/>
                    <a:pt x="12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50686" y="-128964"/>
              <a:ext cx="886863" cy="5367387"/>
            </a:xfrm>
            <a:custGeom>
              <a:avLst/>
              <a:gdLst/>
              <a:ahLst/>
              <a:cxnLst/>
              <a:rect l="l" t="t" r="r" b="b"/>
              <a:pathLst>
                <a:path w="23802" h="160496" extrusionOk="0">
                  <a:moveTo>
                    <a:pt x="7061" y="0"/>
                  </a:moveTo>
                  <a:cubicBezTo>
                    <a:pt x="8073" y="10751"/>
                    <a:pt x="11681" y="21598"/>
                    <a:pt x="9740" y="32313"/>
                  </a:cubicBezTo>
                  <a:cubicBezTo>
                    <a:pt x="7882" y="42600"/>
                    <a:pt x="9299" y="52411"/>
                    <a:pt x="8430" y="62698"/>
                  </a:cubicBezTo>
                  <a:cubicBezTo>
                    <a:pt x="8180" y="65687"/>
                    <a:pt x="7609" y="68675"/>
                    <a:pt x="6394" y="71521"/>
                  </a:cubicBezTo>
                  <a:cubicBezTo>
                    <a:pt x="5263" y="74223"/>
                    <a:pt x="2394" y="76664"/>
                    <a:pt x="1453" y="79307"/>
                  </a:cubicBezTo>
                  <a:cubicBezTo>
                    <a:pt x="0" y="83427"/>
                    <a:pt x="2298" y="86296"/>
                    <a:pt x="5108" y="89701"/>
                  </a:cubicBezTo>
                  <a:cubicBezTo>
                    <a:pt x="13419" y="99727"/>
                    <a:pt x="18229" y="106108"/>
                    <a:pt x="12181" y="118026"/>
                  </a:cubicBezTo>
                  <a:cubicBezTo>
                    <a:pt x="7692" y="126897"/>
                    <a:pt x="4727" y="136481"/>
                    <a:pt x="5739" y="146066"/>
                  </a:cubicBezTo>
                  <a:cubicBezTo>
                    <a:pt x="6239" y="150899"/>
                    <a:pt x="7597" y="155698"/>
                    <a:pt x="8954" y="160496"/>
                  </a:cubicBezTo>
                  <a:lnTo>
                    <a:pt x="14407" y="160496"/>
                  </a:lnTo>
                  <a:cubicBezTo>
                    <a:pt x="12073" y="145804"/>
                    <a:pt x="10097" y="129849"/>
                    <a:pt x="17753" y="116669"/>
                  </a:cubicBezTo>
                  <a:cubicBezTo>
                    <a:pt x="20955" y="111133"/>
                    <a:pt x="23801" y="106025"/>
                    <a:pt x="20789" y="99977"/>
                  </a:cubicBezTo>
                  <a:cubicBezTo>
                    <a:pt x="18515" y="95416"/>
                    <a:pt x="13847" y="92297"/>
                    <a:pt x="9895" y="88654"/>
                  </a:cubicBezTo>
                  <a:cubicBezTo>
                    <a:pt x="6620" y="85630"/>
                    <a:pt x="3977" y="83320"/>
                    <a:pt x="5823" y="79307"/>
                  </a:cubicBezTo>
                  <a:cubicBezTo>
                    <a:pt x="7013" y="76700"/>
                    <a:pt x="10573" y="74414"/>
                    <a:pt x="12026" y="71723"/>
                  </a:cubicBezTo>
                  <a:cubicBezTo>
                    <a:pt x="13514" y="68985"/>
                    <a:pt x="14252" y="66044"/>
                    <a:pt x="14526" y="63091"/>
                  </a:cubicBezTo>
                  <a:cubicBezTo>
                    <a:pt x="15491" y="52816"/>
                    <a:pt x="12026" y="42600"/>
                    <a:pt x="12609" y="32266"/>
                  </a:cubicBezTo>
                  <a:cubicBezTo>
                    <a:pt x="13228" y="21515"/>
                    <a:pt x="12347" y="10751"/>
                    <a:pt x="12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64" name="Google Shape;364;p27"/>
          <p:cNvGrpSpPr/>
          <p:nvPr/>
        </p:nvGrpSpPr>
        <p:grpSpPr>
          <a:xfrm flipH="1">
            <a:off x="-221192" y="-35377"/>
            <a:ext cx="1958875" cy="5231077"/>
            <a:chOff x="7447795" y="-35377"/>
            <a:chExt cx="1958875" cy="5231077"/>
          </a:xfrm>
        </p:grpSpPr>
        <p:sp>
          <p:nvSpPr>
            <p:cNvPr id="365" name="Google Shape;365;p27"/>
            <p:cNvSpPr/>
            <p:nvPr/>
          </p:nvSpPr>
          <p:spPr>
            <a:xfrm>
              <a:off x="8934353" y="4655950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8671299" y="4377744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8816200" y="1133940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8407823" y="4127069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8483771" y="-35377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8125408" y="3875223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7447795" y="-35377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1_1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80" name="Google Shape;380;p29"/>
          <p:cNvGrpSpPr/>
          <p:nvPr/>
        </p:nvGrpSpPr>
        <p:grpSpPr>
          <a:xfrm rot="9568803" flipH="1">
            <a:off x="7647433" y="-1198615"/>
            <a:ext cx="3419013" cy="2699100"/>
            <a:chOff x="13355317" y="208858"/>
            <a:chExt cx="2521520" cy="1990584"/>
          </a:xfrm>
        </p:grpSpPr>
        <p:sp>
          <p:nvSpPr>
            <p:cNvPr id="381" name="Google Shape;381;p29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BF80-789C-4C2E-9255-D4DD247C3439}" type="datetimeFigureOut">
              <a:rPr lang="bg-BG" smtClean="0"/>
              <a:t>15.1.2021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8339-4A30-4E3B-822C-84DC538669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358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019437" y="200139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019450" y="2743600"/>
            <a:ext cx="32553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532213" y="-2195"/>
            <a:ext cx="3611622" cy="4300445"/>
            <a:chOff x="5532213" y="-2195"/>
            <a:chExt cx="3611622" cy="4300445"/>
          </a:xfrm>
        </p:grpSpPr>
        <p:sp>
          <p:nvSpPr>
            <p:cNvPr id="29" name="Google Shape;29;p3"/>
            <p:cNvSpPr/>
            <p:nvPr/>
          </p:nvSpPr>
          <p:spPr>
            <a:xfrm rot="10800000" flipH="1">
              <a:off x="5532213" y="-1843"/>
              <a:ext cx="3611622" cy="4300093"/>
            </a:xfrm>
            <a:custGeom>
              <a:avLst/>
              <a:gdLst/>
              <a:ahLst/>
              <a:cxnLst/>
              <a:rect l="l" t="t" r="r" b="b"/>
              <a:pathLst>
                <a:path w="112872" h="134273" extrusionOk="0">
                  <a:moveTo>
                    <a:pt x="83885" y="0"/>
                  </a:moveTo>
                  <a:cubicBezTo>
                    <a:pt x="77646" y="0"/>
                    <a:pt x="71710" y="1067"/>
                    <a:pt x="66652" y="5185"/>
                  </a:cubicBezTo>
                  <a:cubicBezTo>
                    <a:pt x="54412" y="15138"/>
                    <a:pt x="60484" y="34284"/>
                    <a:pt x="50959" y="45023"/>
                  </a:cubicBezTo>
                  <a:cubicBezTo>
                    <a:pt x="38529" y="59060"/>
                    <a:pt x="6513" y="62478"/>
                    <a:pt x="3072" y="80432"/>
                  </a:cubicBezTo>
                  <a:cubicBezTo>
                    <a:pt x="1" y="96541"/>
                    <a:pt x="29814" y="106316"/>
                    <a:pt x="30195" y="124533"/>
                  </a:cubicBezTo>
                  <a:cubicBezTo>
                    <a:pt x="30266" y="127831"/>
                    <a:pt x="29588" y="131057"/>
                    <a:pt x="28528" y="134272"/>
                  </a:cubicBezTo>
                  <a:lnTo>
                    <a:pt x="33124" y="134272"/>
                  </a:lnTo>
                  <a:cubicBezTo>
                    <a:pt x="34434" y="130903"/>
                    <a:pt x="35398" y="127485"/>
                    <a:pt x="35600" y="123949"/>
                  </a:cubicBezTo>
                  <a:cubicBezTo>
                    <a:pt x="36612" y="105483"/>
                    <a:pt x="10681" y="97839"/>
                    <a:pt x="10752" y="79920"/>
                  </a:cubicBezTo>
                  <a:cubicBezTo>
                    <a:pt x="10788" y="70729"/>
                    <a:pt x="24968" y="63990"/>
                    <a:pt x="31886" y="60382"/>
                  </a:cubicBezTo>
                  <a:cubicBezTo>
                    <a:pt x="39672" y="56310"/>
                    <a:pt x="50162" y="53250"/>
                    <a:pt x="55829" y="46499"/>
                  </a:cubicBezTo>
                  <a:cubicBezTo>
                    <a:pt x="64449" y="36200"/>
                    <a:pt x="57294" y="18008"/>
                    <a:pt x="69617" y="8661"/>
                  </a:cubicBezTo>
                  <a:cubicBezTo>
                    <a:pt x="74537" y="4929"/>
                    <a:pt x="80167" y="3906"/>
                    <a:pt x="86058" y="3906"/>
                  </a:cubicBezTo>
                  <a:cubicBezTo>
                    <a:pt x="93207" y="3906"/>
                    <a:pt x="100740" y="5414"/>
                    <a:pt x="107850" y="5414"/>
                  </a:cubicBezTo>
                  <a:cubicBezTo>
                    <a:pt x="109552" y="5414"/>
                    <a:pt x="111229" y="5327"/>
                    <a:pt x="112872" y="5113"/>
                  </a:cubicBezTo>
                  <a:lnTo>
                    <a:pt x="112872" y="303"/>
                  </a:lnTo>
                  <a:cubicBezTo>
                    <a:pt x="110131" y="991"/>
                    <a:pt x="107258" y="1230"/>
                    <a:pt x="104314" y="1230"/>
                  </a:cubicBezTo>
                  <a:cubicBezTo>
                    <a:pt x="97633" y="1230"/>
                    <a:pt x="90585" y="0"/>
                    <a:pt x="8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 flipH="1">
              <a:off x="6097961" y="-1843"/>
              <a:ext cx="3045490" cy="4054301"/>
            </a:xfrm>
            <a:custGeom>
              <a:avLst/>
              <a:gdLst/>
              <a:ahLst/>
              <a:cxnLst/>
              <a:rect l="l" t="t" r="r" b="b"/>
              <a:pathLst>
                <a:path w="95179" h="126598" extrusionOk="0">
                  <a:moveTo>
                    <a:pt x="70508" y="1"/>
                  </a:moveTo>
                  <a:cubicBezTo>
                    <a:pt x="64970" y="1"/>
                    <a:pt x="59685" y="1001"/>
                    <a:pt x="55031" y="4439"/>
                  </a:cubicBezTo>
                  <a:cubicBezTo>
                    <a:pt x="49138" y="8797"/>
                    <a:pt x="47268" y="15833"/>
                    <a:pt x="46387" y="22799"/>
                  </a:cubicBezTo>
                  <a:cubicBezTo>
                    <a:pt x="45685" y="28383"/>
                    <a:pt x="46721" y="35657"/>
                    <a:pt x="43208" y="40205"/>
                  </a:cubicBezTo>
                  <a:cubicBezTo>
                    <a:pt x="33350" y="52969"/>
                    <a:pt x="2572" y="52624"/>
                    <a:pt x="1203" y="72031"/>
                  </a:cubicBezTo>
                  <a:cubicBezTo>
                    <a:pt x="0" y="89223"/>
                    <a:pt x="25349" y="97748"/>
                    <a:pt x="23218" y="115905"/>
                  </a:cubicBezTo>
                  <a:cubicBezTo>
                    <a:pt x="22789" y="119560"/>
                    <a:pt x="21551" y="123097"/>
                    <a:pt x="20003" y="126597"/>
                  </a:cubicBezTo>
                  <a:lnTo>
                    <a:pt x="24468" y="126597"/>
                  </a:lnTo>
                  <a:cubicBezTo>
                    <a:pt x="26230" y="123025"/>
                    <a:pt x="27718" y="119418"/>
                    <a:pt x="28385" y="115691"/>
                  </a:cubicBezTo>
                  <a:cubicBezTo>
                    <a:pt x="31540" y="97939"/>
                    <a:pt x="7870" y="88438"/>
                    <a:pt x="9609" y="72067"/>
                  </a:cubicBezTo>
                  <a:cubicBezTo>
                    <a:pt x="11716" y="52266"/>
                    <a:pt x="39386" y="54386"/>
                    <a:pt x="48459" y="41479"/>
                  </a:cubicBezTo>
                  <a:cubicBezTo>
                    <a:pt x="51304" y="37431"/>
                    <a:pt x="49661" y="30252"/>
                    <a:pt x="49947" y="25347"/>
                  </a:cubicBezTo>
                  <a:cubicBezTo>
                    <a:pt x="50352" y="18596"/>
                    <a:pt x="52590" y="11881"/>
                    <a:pt x="58317" y="7868"/>
                  </a:cubicBezTo>
                  <a:cubicBezTo>
                    <a:pt x="62738" y="4771"/>
                    <a:pt x="67688" y="3825"/>
                    <a:pt x="72867" y="3825"/>
                  </a:cubicBezTo>
                  <a:cubicBezTo>
                    <a:pt x="80132" y="3825"/>
                    <a:pt x="87846" y="5686"/>
                    <a:pt x="95179" y="6082"/>
                  </a:cubicBezTo>
                  <a:lnTo>
                    <a:pt x="95179" y="1915"/>
                  </a:lnTo>
                  <a:cubicBezTo>
                    <a:pt x="94800" y="1925"/>
                    <a:pt x="94420" y="1930"/>
                    <a:pt x="94038" y="1930"/>
                  </a:cubicBezTo>
                  <a:cubicBezTo>
                    <a:pt x="86381" y="1930"/>
                    <a:pt x="78200" y="1"/>
                    <a:pt x="7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10800000" flipH="1">
              <a:off x="6601601" y="-1843"/>
              <a:ext cx="2541849" cy="3806588"/>
            </a:xfrm>
            <a:custGeom>
              <a:avLst/>
              <a:gdLst/>
              <a:ahLst/>
              <a:cxnLst/>
              <a:rect l="l" t="t" r="r" b="b"/>
              <a:pathLst>
                <a:path w="79439" h="118863" extrusionOk="0">
                  <a:moveTo>
                    <a:pt x="59713" y="0"/>
                  </a:moveTo>
                  <a:cubicBezTo>
                    <a:pt x="54889" y="0"/>
                    <a:pt x="50258" y="857"/>
                    <a:pt x="46054" y="3538"/>
                  </a:cubicBezTo>
                  <a:cubicBezTo>
                    <a:pt x="40732" y="6932"/>
                    <a:pt x="38279" y="13944"/>
                    <a:pt x="37958" y="20005"/>
                  </a:cubicBezTo>
                  <a:cubicBezTo>
                    <a:pt x="37708" y="24696"/>
                    <a:pt x="40470" y="30911"/>
                    <a:pt x="38148" y="34923"/>
                  </a:cubicBezTo>
                  <a:cubicBezTo>
                    <a:pt x="34838" y="40650"/>
                    <a:pt x="25123" y="42496"/>
                    <a:pt x="19420" y="45889"/>
                  </a:cubicBezTo>
                  <a:cubicBezTo>
                    <a:pt x="12490" y="50020"/>
                    <a:pt x="3656" y="56342"/>
                    <a:pt x="2382" y="64641"/>
                  </a:cubicBezTo>
                  <a:cubicBezTo>
                    <a:pt x="1" y="80238"/>
                    <a:pt x="21753" y="90740"/>
                    <a:pt x="17681" y="107908"/>
                  </a:cubicBezTo>
                  <a:cubicBezTo>
                    <a:pt x="16788" y="111647"/>
                    <a:pt x="15062" y="115266"/>
                    <a:pt x="13097" y="118862"/>
                  </a:cubicBezTo>
                  <a:lnTo>
                    <a:pt x="17396" y="118862"/>
                  </a:lnTo>
                  <a:cubicBezTo>
                    <a:pt x="19527" y="115278"/>
                    <a:pt x="21467" y="111683"/>
                    <a:pt x="22551" y="108004"/>
                  </a:cubicBezTo>
                  <a:cubicBezTo>
                    <a:pt x="27373" y="91573"/>
                    <a:pt x="7978" y="80238"/>
                    <a:pt x="10871" y="65224"/>
                  </a:cubicBezTo>
                  <a:cubicBezTo>
                    <a:pt x="12490" y="56866"/>
                    <a:pt x="21563" y="51866"/>
                    <a:pt x="28242" y="47639"/>
                  </a:cubicBezTo>
                  <a:cubicBezTo>
                    <a:pt x="32886" y="44698"/>
                    <a:pt x="41696" y="40721"/>
                    <a:pt x="43744" y="36019"/>
                  </a:cubicBezTo>
                  <a:cubicBezTo>
                    <a:pt x="45280" y="32506"/>
                    <a:pt x="42553" y="26470"/>
                    <a:pt x="42625" y="22183"/>
                  </a:cubicBezTo>
                  <a:cubicBezTo>
                    <a:pt x="42696" y="16528"/>
                    <a:pt x="44578" y="10051"/>
                    <a:pt x="49757" y="6967"/>
                  </a:cubicBezTo>
                  <a:cubicBezTo>
                    <a:pt x="53682" y="4623"/>
                    <a:pt x="57960" y="3843"/>
                    <a:pt x="62406" y="3843"/>
                  </a:cubicBezTo>
                  <a:cubicBezTo>
                    <a:pt x="67940" y="3843"/>
                    <a:pt x="73735" y="5051"/>
                    <a:pt x="79439" y="5955"/>
                  </a:cubicBezTo>
                  <a:lnTo>
                    <a:pt x="79439" y="2264"/>
                  </a:lnTo>
                  <a:cubicBezTo>
                    <a:pt x="72893" y="1517"/>
                    <a:pt x="66133" y="0"/>
                    <a:pt x="5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10800000" flipH="1">
              <a:off x="7158582" y="-1843"/>
              <a:ext cx="1984869" cy="3565631"/>
            </a:xfrm>
            <a:custGeom>
              <a:avLst/>
              <a:gdLst/>
              <a:ahLst/>
              <a:cxnLst/>
              <a:rect l="l" t="t" r="r" b="b"/>
              <a:pathLst>
                <a:path w="62032" h="111339" extrusionOk="0">
                  <a:moveTo>
                    <a:pt x="47798" y="1"/>
                  </a:moveTo>
                  <a:cubicBezTo>
                    <a:pt x="43708" y="1"/>
                    <a:pt x="39809" y="740"/>
                    <a:pt x="36267" y="2884"/>
                  </a:cubicBezTo>
                  <a:cubicBezTo>
                    <a:pt x="25658" y="9290"/>
                    <a:pt x="33267" y="20791"/>
                    <a:pt x="32088" y="29495"/>
                  </a:cubicBezTo>
                  <a:cubicBezTo>
                    <a:pt x="30266" y="42937"/>
                    <a:pt x="5537" y="43699"/>
                    <a:pt x="1810" y="58510"/>
                  </a:cubicBezTo>
                  <a:cubicBezTo>
                    <a:pt x="0" y="65678"/>
                    <a:pt x="5025" y="72738"/>
                    <a:pt x="7680" y="79215"/>
                  </a:cubicBezTo>
                  <a:cubicBezTo>
                    <a:pt x="10514" y="86061"/>
                    <a:pt x="12359" y="93514"/>
                    <a:pt x="9859" y="100694"/>
                  </a:cubicBezTo>
                  <a:cubicBezTo>
                    <a:pt x="8609" y="104290"/>
                    <a:pt x="6489" y="107802"/>
                    <a:pt x="4203" y="111338"/>
                  </a:cubicBezTo>
                  <a:lnTo>
                    <a:pt x="8371" y="111338"/>
                  </a:lnTo>
                  <a:cubicBezTo>
                    <a:pt x="10788" y="107885"/>
                    <a:pt x="13026" y="104480"/>
                    <a:pt x="14407" y="101027"/>
                  </a:cubicBezTo>
                  <a:cubicBezTo>
                    <a:pt x="17157" y="94169"/>
                    <a:pt x="16062" y="86811"/>
                    <a:pt x="13895" y="79870"/>
                  </a:cubicBezTo>
                  <a:cubicBezTo>
                    <a:pt x="11919" y="73512"/>
                    <a:pt x="7799" y="66261"/>
                    <a:pt x="9895" y="59546"/>
                  </a:cubicBezTo>
                  <a:cubicBezTo>
                    <a:pt x="12276" y="51950"/>
                    <a:pt x="20860" y="47711"/>
                    <a:pt x="27397" y="43985"/>
                  </a:cubicBezTo>
                  <a:cubicBezTo>
                    <a:pt x="31195" y="41818"/>
                    <a:pt x="42387" y="36579"/>
                    <a:pt x="39255" y="31292"/>
                  </a:cubicBezTo>
                  <a:cubicBezTo>
                    <a:pt x="35350" y="24720"/>
                    <a:pt x="32147" y="10945"/>
                    <a:pt x="40398" y="6325"/>
                  </a:cubicBezTo>
                  <a:cubicBezTo>
                    <a:pt x="43665" y="4486"/>
                    <a:pt x="47215" y="3830"/>
                    <a:pt x="50925" y="3830"/>
                  </a:cubicBezTo>
                  <a:cubicBezTo>
                    <a:pt x="54515" y="3830"/>
                    <a:pt x="58255" y="4444"/>
                    <a:pt x="62032" y="5194"/>
                  </a:cubicBezTo>
                  <a:lnTo>
                    <a:pt x="62032" y="1848"/>
                  </a:lnTo>
                  <a:cubicBezTo>
                    <a:pt x="57205" y="930"/>
                    <a:pt x="52382" y="1"/>
                    <a:pt x="47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10800000" flipH="1">
              <a:off x="7558967" y="-1843"/>
              <a:ext cx="1584868" cy="3320640"/>
            </a:xfrm>
            <a:custGeom>
              <a:avLst/>
              <a:gdLst/>
              <a:ahLst/>
              <a:cxnLst/>
              <a:rect l="l" t="t" r="r" b="b"/>
              <a:pathLst>
                <a:path w="49531" h="103689" extrusionOk="0">
                  <a:moveTo>
                    <a:pt x="41719" y="1"/>
                  </a:moveTo>
                  <a:cubicBezTo>
                    <a:pt x="38391" y="1"/>
                    <a:pt x="35190" y="571"/>
                    <a:pt x="32207" y="2116"/>
                  </a:cubicBezTo>
                  <a:cubicBezTo>
                    <a:pt x="21075" y="7902"/>
                    <a:pt x="31886" y="19404"/>
                    <a:pt x="34124" y="26417"/>
                  </a:cubicBezTo>
                  <a:cubicBezTo>
                    <a:pt x="36005" y="32370"/>
                    <a:pt x="26635" y="36108"/>
                    <a:pt x="22516" y="38430"/>
                  </a:cubicBezTo>
                  <a:cubicBezTo>
                    <a:pt x="16039" y="42085"/>
                    <a:pt x="7883" y="45871"/>
                    <a:pt x="5144" y="53158"/>
                  </a:cubicBezTo>
                  <a:cubicBezTo>
                    <a:pt x="2739" y="59504"/>
                    <a:pt x="5966" y="66719"/>
                    <a:pt x="7323" y="73053"/>
                  </a:cubicBezTo>
                  <a:cubicBezTo>
                    <a:pt x="8812" y="79995"/>
                    <a:pt x="9240" y="87222"/>
                    <a:pt x="6311" y="93782"/>
                  </a:cubicBezTo>
                  <a:cubicBezTo>
                    <a:pt x="4835" y="97080"/>
                    <a:pt x="2489" y="100354"/>
                    <a:pt x="1" y="103688"/>
                  </a:cubicBezTo>
                  <a:lnTo>
                    <a:pt x="4132" y="103688"/>
                  </a:lnTo>
                  <a:cubicBezTo>
                    <a:pt x="6668" y="100485"/>
                    <a:pt x="9050" y="97366"/>
                    <a:pt x="10562" y="94270"/>
                  </a:cubicBezTo>
                  <a:cubicBezTo>
                    <a:pt x="13645" y="87984"/>
                    <a:pt x="13776" y="80923"/>
                    <a:pt x="12931" y="74030"/>
                  </a:cubicBezTo>
                  <a:cubicBezTo>
                    <a:pt x="12157" y="67743"/>
                    <a:pt x="9812" y="60635"/>
                    <a:pt x="12479" y="54599"/>
                  </a:cubicBezTo>
                  <a:cubicBezTo>
                    <a:pt x="15527" y="47705"/>
                    <a:pt x="23254" y="44157"/>
                    <a:pt x="29588" y="40656"/>
                  </a:cubicBezTo>
                  <a:cubicBezTo>
                    <a:pt x="34112" y="38156"/>
                    <a:pt x="40899" y="35406"/>
                    <a:pt x="40387" y="29429"/>
                  </a:cubicBezTo>
                  <a:cubicBezTo>
                    <a:pt x="39815" y="22940"/>
                    <a:pt x="24885" y="11153"/>
                    <a:pt x="36672" y="5569"/>
                  </a:cubicBezTo>
                  <a:cubicBezTo>
                    <a:pt x="39356" y="4299"/>
                    <a:pt x="42196" y="3816"/>
                    <a:pt x="45137" y="3816"/>
                  </a:cubicBezTo>
                  <a:cubicBezTo>
                    <a:pt x="46580" y="3816"/>
                    <a:pt x="48046" y="3932"/>
                    <a:pt x="49531" y="4128"/>
                  </a:cubicBezTo>
                  <a:lnTo>
                    <a:pt x="49531" y="818"/>
                  </a:lnTo>
                  <a:cubicBezTo>
                    <a:pt x="46880" y="333"/>
                    <a:pt x="44263" y="1"/>
                    <a:pt x="4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 flipH="1">
              <a:off x="7821474" y="-1843"/>
              <a:ext cx="1321977" cy="3077667"/>
            </a:xfrm>
            <a:custGeom>
              <a:avLst/>
              <a:gdLst/>
              <a:ahLst/>
              <a:cxnLst/>
              <a:rect l="l" t="t" r="r" b="b"/>
              <a:pathLst>
                <a:path w="41315" h="96102" extrusionOk="0">
                  <a:moveTo>
                    <a:pt x="40381" y="0"/>
                  </a:moveTo>
                  <a:cubicBezTo>
                    <a:pt x="37833" y="0"/>
                    <a:pt x="35374" y="406"/>
                    <a:pt x="33028" y="1447"/>
                  </a:cubicBezTo>
                  <a:cubicBezTo>
                    <a:pt x="22134" y="6257"/>
                    <a:pt x="37934" y="18365"/>
                    <a:pt x="37445" y="25092"/>
                  </a:cubicBezTo>
                  <a:cubicBezTo>
                    <a:pt x="36600" y="36475"/>
                    <a:pt x="16181" y="38654"/>
                    <a:pt x="11145" y="48643"/>
                  </a:cubicBezTo>
                  <a:cubicBezTo>
                    <a:pt x="5287" y="60275"/>
                    <a:pt x="13181" y="74825"/>
                    <a:pt x="6489" y="87219"/>
                  </a:cubicBezTo>
                  <a:cubicBezTo>
                    <a:pt x="4930" y="90112"/>
                    <a:pt x="2536" y="93065"/>
                    <a:pt x="0" y="96101"/>
                  </a:cubicBezTo>
                  <a:lnTo>
                    <a:pt x="4132" y="96101"/>
                  </a:lnTo>
                  <a:cubicBezTo>
                    <a:pt x="6644" y="93244"/>
                    <a:pt x="8978" y="90469"/>
                    <a:pt x="10502" y="87779"/>
                  </a:cubicBezTo>
                  <a:cubicBezTo>
                    <a:pt x="17205" y="76075"/>
                    <a:pt x="11276" y="61478"/>
                    <a:pt x="17514" y="50429"/>
                  </a:cubicBezTo>
                  <a:cubicBezTo>
                    <a:pt x="22598" y="41428"/>
                    <a:pt x="37553" y="39344"/>
                    <a:pt x="41315" y="30010"/>
                  </a:cubicBezTo>
                  <a:lnTo>
                    <a:pt x="41315" y="24295"/>
                  </a:lnTo>
                  <a:cubicBezTo>
                    <a:pt x="38791" y="17270"/>
                    <a:pt x="29861" y="7947"/>
                    <a:pt x="37624" y="4899"/>
                  </a:cubicBezTo>
                  <a:cubicBezTo>
                    <a:pt x="38815" y="4435"/>
                    <a:pt x="40053" y="4114"/>
                    <a:pt x="41315" y="3947"/>
                  </a:cubicBezTo>
                  <a:lnTo>
                    <a:pt x="41315" y="18"/>
                  </a:lnTo>
                  <a:cubicBezTo>
                    <a:pt x="41002" y="6"/>
                    <a:pt x="40691" y="0"/>
                    <a:pt x="40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9072192" y="2532263"/>
              <a:ext cx="71258" cy="263886"/>
            </a:xfrm>
            <a:custGeom>
              <a:avLst/>
              <a:gdLst/>
              <a:ahLst/>
              <a:cxnLst/>
              <a:rect l="l" t="t" r="r" b="b"/>
              <a:pathLst>
                <a:path w="2227" h="8240" extrusionOk="0">
                  <a:moveTo>
                    <a:pt x="2227" y="0"/>
                  </a:moveTo>
                  <a:cubicBezTo>
                    <a:pt x="1" y="1381"/>
                    <a:pt x="763" y="4548"/>
                    <a:pt x="2227" y="8239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8087757" y="-1843"/>
              <a:ext cx="1055694" cy="1868403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32993" y="1"/>
                  </a:moveTo>
                  <a:cubicBezTo>
                    <a:pt x="27528" y="5120"/>
                    <a:pt x="18944" y="8323"/>
                    <a:pt x="15050" y="14586"/>
                  </a:cubicBezTo>
                  <a:cubicBezTo>
                    <a:pt x="8514" y="25099"/>
                    <a:pt x="12669" y="39517"/>
                    <a:pt x="6121" y="50614"/>
                  </a:cubicBezTo>
                  <a:cubicBezTo>
                    <a:pt x="4668" y="53078"/>
                    <a:pt x="2430" y="55662"/>
                    <a:pt x="1" y="58341"/>
                  </a:cubicBezTo>
                  <a:lnTo>
                    <a:pt x="4156" y="58341"/>
                  </a:lnTo>
                  <a:cubicBezTo>
                    <a:pt x="6490" y="55853"/>
                    <a:pt x="8609" y="53459"/>
                    <a:pt x="9990" y="51197"/>
                  </a:cubicBezTo>
                  <a:cubicBezTo>
                    <a:pt x="16420" y="40648"/>
                    <a:pt x="13693" y="26813"/>
                    <a:pt x="20372" y="16622"/>
                  </a:cubicBezTo>
                  <a:cubicBezTo>
                    <a:pt x="23349" y="12085"/>
                    <a:pt x="28540" y="9002"/>
                    <a:pt x="32993" y="5573"/>
                  </a:cubicBezTo>
                  <a:lnTo>
                    <a:pt x="3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8354456" y="-1843"/>
              <a:ext cx="788994" cy="1526376"/>
            </a:xfrm>
            <a:custGeom>
              <a:avLst/>
              <a:gdLst/>
              <a:ahLst/>
              <a:cxnLst/>
              <a:rect l="l" t="t" r="r" b="b"/>
              <a:pathLst>
                <a:path w="24658" h="47662" extrusionOk="0">
                  <a:moveTo>
                    <a:pt x="24658" y="0"/>
                  </a:moveTo>
                  <a:cubicBezTo>
                    <a:pt x="21646" y="2322"/>
                    <a:pt x="18705" y="4727"/>
                    <a:pt x="16824" y="8097"/>
                  </a:cubicBezTo>
                  <a:cubicBezTo>
                    <a:pt x="11621" y="17336"/>
                    <a:pt x="10609" y="30838"/>
                    <a:pt x="5120" y="41029"/>
                  </a:cubicBezTo>
                  <a:cubicBezTo>
                    <a:pt x="3977" y="43160"/>
                    <a:pt x="2108" y="45375"/>
                    <a:pt x="0" y="47661"/>
                  </a:cubicBezTo>
                  <a:lnTo>
                    <a:pt x="3524" y="47661"/>
                  </a:lnTo>
                  <a:cubicBezTo>
                    <a:pt x="5358" y="45530"/>
                    <a:pt x="6953" y="43482"/>
                    <a:pt x="7918" y="41577"/>
                  </a:cubicBezTo>
                  <a:cubicBezTo>
                    <a:pt x="12871" y="31707"/>
                    <a:pt x="13740" y="20205"/>
                    <a:pt x="18883" y="10395"/>
                  </a:cubicBezTo>
                  <a:cubicBezTo>
                    <a:pt x="20348" y="7632"/>
                    <a:pt x="22408" y="5692"/>
                    <a:pt x="24658" y="4037"/>
                  </a:cubicBezTo>
                  <a:lnTo>
                    <a:pt x="24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8579591" y="-1843"/>
              <a:ext cx="563860" cy="1257558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17622" y="0"/>
                  </a:moveTo>
                  <a:cubicBezTo>
                    <a:pt x="16098" y="1239"/>
                    <a:pt x="14729" y="2667"/>
                    <a:pt x="13669" y="4537"/>
                  </a:cubicBezTo>
                  <a:cubicBezTo>
                    <a:pt x="8561" y="13562"/>
                    <a:pt x="7787" y="24706"/>
                    <a:pt x="3513" y="33909"/>
                  </a:cubicBezTo>
                  <a:cubicBezTo>
                    <a:pt x="2739" y="35576"/>
                    <a:pt x="1465" y="37386"/>
                    <a:pt x="1" y="39267"/>
                  </a:cubicBezTo>
                  <a:lnTo>
                    <a:pt x="3358" y="39267"/>
                  </a:lnTo>
                  <a:cubicBezTo>
                    <a:pt x="4454" y="37719"/>
                    <a:pt x="5394" y="36219"/>
                    <a:pt x="6002" y="34790"/>
                  </a:cubicBezTo>
                  <a:cubicBezTo>
                    <a:pt x="9716" y="26099"/>
                    <a:pt x="10335" y="15645"/>
                    <a:pt x="15265" y="7299"/>
                  </a:cubicBezTo>
                  <a:cubicBezTo>
                    <a:pt x="15919" y="6203"/>
                    <a:pt x="16705" y="5215"/>
                    <a:pt x="17622" y="4334"/>
                  </a:cubicBezTo>
                  <a:lnTo>
                    <a:pt x="17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8788759" y="-2195"/>
              <a:ext cx="354692" cy="973848"/>
            </a:xfrm>
            <a:custGeom>
              <a:avLst/>
              <a:gdLst/>
              <a:ahLst/>
              <a:cxnLst/>
              <a:rect l="l" t="t" r="r" b="b"/>
              <a:pathLst>
                <a:path w="11085" h="30409" extrusionOk="0">
                  <a:moveTo>
                    <a:pt x="11085" y="0"/>
                  </a:moveTo>
                  <a:cubicBezTo>
                    <a:pt x="10740" y="429"/>
                    <a:pt x="10430" y="882"/>
                    <a:pt x="10144" y="1346"/>
                  </a:cubicBezTo>
                  <a:cubicBezTo>
                    <a:pt x="5453" y="9049"/>
                    <a:pt x="5001" y="18777"/>
                    <a:pt x="1834" y="26932"/>
                  </a:cubicBezTo>
                  <a:cubicBezTo>
                    <a:pt x="1334" y="28147"/>
                    <a:pt x="715" y="29302"/>
                    <a:pt x="0" y="30409"/>
                  </a:cubicBezTo>
                  <a:lnTo>
                    <a:pt x="3013" y="30397"/>
                  </a:lnTo>
                  <a:cubicBezTo>
                    <a:pt x="3429" y="29635"/>
                    <a:pt x="3786" y="28849"/>
                    <a:pt x="4096" y="28040"/>
                  </a:cubicBezTo>
                  <a:cubicBezTo>
                    <a:pt x="6739" y="20610"/>
                    <a:pt x="7061" y="12014"/>
                    <a:pt x="11085" y="4930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8975816" y="-1843"/>
              <a:ext cx="168019" cy="639475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5251" y="0"/>
                  </a:moveTo>
                  <a:cubicBezTo>
                    <a:pt x="2691" y="5942"/>
                    <a:pt x="2322" y="12752"/>
                    <a:pt x="429" y="18800"/>
                  </a:cubicBezTo>
                  <a:cubicBezTo>
                    <a:pt x="298" y="19181"/>
                    <a:pt x="155" y="19574"/>
                    <a:pt x="0" y="19967"/>
                  </a:cubicBezTo>
                  <a:lnTo>
                    <a:pt x="2572" y="19967"/>
                  </a:lnTo>
                  <a:cubicBezTo>
                    <a:pt x="3727" y="15812"/>
                    <a:pt x="4156" y="11287"/>
                    <a:pt x="5251" y="7001"/>
                  </a:cubicBez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1199999" y="135562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2" name="Google Shape;42;p3"/>
          <p:cNvGrpSpPr/>
          <p:nvPr/>
        </p:nvGrpSpPr>
        <p:grpSpPr>
          <a:xfrm flipH="1">
            <a:off x="-6" y="-2208"/>
            <a:ext cx="840553" cy="1363736"/>
            <a:chOff x="6741600" y="846675"/>
            <a:chExt cx="640275" cy="1047175"/>
          </a:xfrm>
        </p:grpSpPr>
        <p:sp>
          <p:nvSpPr>
            <p:cNvPr id="43" name="Google Shape;43;p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169664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13300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554865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55486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>
            <a:off x="165" y="-2220"/>
            <a:ext cx="9143670" cy="5147940"/>
            <a:chOff x="238125" y="846675"/>
            <a:chExt cx="7144050" cy="4018375"/>
          </a:xfrm>
        </p:grpSpPr>
        <p:sp>
          <p:nvSpPr>
            <p:cNvPr id="59" name="Google Shape;59;p5"/>
            <p:cNvSpPr/>
            <p:nvPr/>
          </p:nvSpPr>
          <p:spPr>
            <a:xfrm>
              <a:off x="238125" y="3406500"/>
              <a:ext cx="824825" cy="1458550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0" y="1"/>
                  </a:moveTo>
                  <a:lnTo>
                    <a:pt x="0" y="5573"/>
                  </a:lnTo>
                  <a:cubicBezTo>
                    <a:pt x="4453" y="9002"/>
                    <a:pt x="9644" y="12085"/>
                    <a:pt x="12621" y="16622"/>
                  </a:cubicBezTo>
                  <a:cubicBezTo>
                    <a:pt x="19300" y="26813"/>
                    <a:pt x="16574" y="40648"/>
                    <a:pt x="23003" y="51197"/>
                  </a:cubicBezTo>
                  <a:cubicBezTo>
                    <a:pt x="24384" y="53459"/>
                    <a:pt x="26503" y="55853"/>
                    <a:pt x="28837" y="58341"/>
                  </a:cubicBezTo>
                  <a:lnTo>
                    <a:pt x="32992" y="58341"/>
                  </a:lnTo>
                  <a:cubicBezTo>
                    <a:pt x="30563" y="55662"/>
                    <a:pt x="28337" y="53078"/>
                    <a:pt x="26872" y="50614"/>
                  </a:cubicBezTo>
                  <a:cubicBezTo>
                    <a:pt x="20324" y="39517"/>
                    <a:pt x="24491" y="25099"/>
                    <a:pt x="17943" y="14586"/>
                  </a:cubicBezTo>
                  <a:cubicBezTo>
                    <a:pt x="14049" y="8335"/>
                    <a:pt x="5465" y="51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238125" y="3673500"/>
              <a:ext cx="616750" cy="1191550"/>
            </a:xfrm>
            <a:custGeom>
              <a:avLst/>
              <a:gdLst/>
              <a:ahLst/>
              <a:cxnLst/>
              <a:rect l="l" t="t" r="r" b="b"/>
              <a:pathLst>
                <a:path w="24670" h="47662" extrusionOk="0">
                  <a:moveTo>
                    <a:pt x="0" y="0"/>
                  </a:moveTo>
                  <a:lnTo>
                    <a:pt x="0" y="4037"/>
                  </a:lnTo>
                  <a:cubicBezTo>
                    <a:pt x="2250" y="5692"/>
                    <a:pt x="4322" y="7632"/>
                    <a:pt x="5775" y="10395"/>
                  </a:cubicBezTo>
                  <a:cubicBezTo>
                    <a:pt x="10918" y="20205"/>
                    <a:pt x="11787" y="31707"/>
                    <a:pt x="16740" y="41577"/>
                  </a:cubicBezTo>
                  <a:cubicBezTo>
                    <a:pt x="17717" y="43482"/>
                    <a:pt x="19300" y="45530"/>
                    <a:pt x="21134" y="47661"/>
                  </a:cubicBezTo>
                  <a:lnTo>
                    <a:pt x="24670" y="47661"/>
                  </a:lnTo>
                  <a:cubicBezTo>
                    <a:pt x="22562" y="45375"/>
                    <a:pt x="20681" y="43160"/>
                    <a:pt x="19538" y="41029"/>
                  </a:cubicBezTo>
                  <a:cubicBezTo>
                    <a:pt x="14049" y="30838"/>
                    <a:pt x="13037" y="17336"/>
                    <a:pt x="7846" y="8097"/>
                  </a:cubicBezTo>
                  <a:cubicBezTo>
                    <a:pt x="5953" y="4727"/>
                    <a:pt x="3012" y="232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38125" y="3883350"/>
              <a:ext cx="440550" cy="981700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0" y="0"/>
                  </a:moveTo>
                  <a:lnTo>
                    <a:pt x="0" y="4334"/>
                  </a:lnTo>
                  <a:cubicBezTo>
                    <a:pt x="917" y="5215"/>
                    <a:pt x="1703" y="6203"/>
                    <a:pt x="2357" y="7299"/>
                  </a:cubicBezTo>
                  <a:cubicBezTo>
                    <a:pt x="7299" y="15645"/>
                    <a:pt x="7906" y="26099"/>
                    <a:pt x="11621" y="34790"/>
                  </a:cubicBezTo>
                  <a:cubicBezTo>
                    <a:pt x="12228" y="36219"/>
                    <a:pt x="13168" y="37719"/>
                    <a:pt x="14264" y="39267"/>
                  </a:cubicBezTo>
                  <a:lnTo>
                    <a:pt x="17621" y="39267"/>
                  </a:lnTo>
                  <a:cubicBezTo>
                    <a:pt x="16157" y="37386"/>
                    <a:pt x="14883" y="35576"/>
                    <a:pt x="14109" y="33909"/>
                  </a:cubicBezTo>
                  <a:cubicBezTo>
                    <a:pt x="9835" y="24706"/>
                    <a:pt x="9061" y="13562"/>
                    <a:pt x="3953" y="4537"/>
                  </a:cubicBezTo>
                  <a:cubicBezTo>
                    <a:pt x="2893" y="2667"/>
                    <a:pt x="1524" y="123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38125" y="4105100"/>
              <a:ext cx="277125" cy="759950"/>
            </a:xfrm>
            <a:custGeom>
              <a:avLst/>
              <a:gdLst/>
              <a:ahLst/>
              <a:cxnLst/>
              <a:rect l="l" t="t" r="r" b="b"/>
              <a:pathLst>
                <a:path w="11085" h="30398" extrusionOk="0">
                  <a:moveTo>
                    <a:pt x="0" y="0"/>
                  </a:moveTo>
                  <a:lnTo>
                    <a:pt x="0" y="4930"/>
                  </a:lnTo>
                  <a:cubicBezTo>
                    <a:pt x="4024" y="12014"/>
                    <a:pt x="4358" y="20610"/>
                    <a:pt x="7001" y="28040"/>
                  </a:cubicBezTo>
                  <a:cubicBezTo>
                    <a:pt x="7299" y="28849"/>
                    <a:pt x="7656" y="29635"/>
                    <a:pt x="8072" y="30397"/>
                  </a:cubicBezTo>
                  <a:lnTo>
                    <a:pt x="11085" y="30397"/>
                  </a:lnTo>
                  <a:cubicBezTo>
                    <a:pt x="10370" y="29302"/>
                    <a:pt x="9751" y="28147"/>
                    <a:pt x="9251" y="26932"/>
                  </a:cubicBezTo>
                  <a:cubicBezTo>
                    <a:pt x="6084" y="18777"/>
                    <a:pt x="5632" y="9049"/>
                    <a:pt x="941" y="1346"/>
                  </a:cubicBezTo>
                  <a:cubicBezTo>
                    <a:pt x="655" y="882"/>
                    <a:pt x="345" y="42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38125" y="4365850"/>
              <a:ext cx="131275" cy="499200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0" y="0"/>
                  </a:moveTo>
                  <a:lnTo>
                    <a:pt x="0" y="7001"/>
                  </a:lnTo>
                  <a:cubicBezTo>
                    <a:pt x="1083" y="11287"/>
                    <a:pt x="1512" y="15812"/>
                    <a:pt x="2679" y="19967"/>
                  </a:cubicBezTo>
                  <a:lnTo>
                    <a:pt x="5251" y="19967"/>
                  </a:lnTo>
                  <a:cubicBezTo>
                    <a:pt x="5084" y="19574"/>
                    <a:pt x="4941" y="19181"/>
                    <a:pt x="4822" y="18800"/>
                  </a:cubicBezTo>
                  <a:cubicBezTo>
                    <a:pt x="2929" y="12752"/>
                    <a:pt x="2548" y="594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765425" y="846675"/>
              <a:ext cx="616450" cy="1191525"/>
            </a:xfrm>
            <a:custGeom>
              <a:avLst/>
              <a:gdLst/>
              <a:ahLst/>
              <a:cxnLst/>
              <a:rect l="l" t="t" r="r" b="b"/>
              <a:pathLst>
                <a:path w="24658" h="47661" extrusionOk="0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69413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04750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250900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8070235" y="-129175"/>
            <a:ext cx="1236624" cy="5367789"/>
          </a:xfrm>
          <a:custGeom>
            <a:avLst/>
            <a:gdLst/>
            <a:ahLst/>
            <a:cxnLst/>
            <a:rect l="l" t="t" r="r" b="b"/>
            <a:pathLst>
              <a:path w="35089" h="160496" extrusionOk="0">
                <a:moveTo>
                  <a:pt x="11633" y="0"/>
                </a:moveTo>
                <a:cubicBezTo>
                  <a:pt x="13848" y="5965"/>
                  <a:pt x="18218" y="11025"/>
                  <a:pt x="22099" y="16669"/>
                </a:cubicBezTo>
                <a:cubicBezTo>
                  <a:pt x="25290" y="21312"/>
                  <a:pt x="28909" y="26980"/>
                  <a:pt x="26147" y="32302"/>
                </a:cubicBezTo>
                <a:cubicBezTo>
                  <a:pt x="23659" y="37076"/>
                  <a:pt x="18206" y="40398"/>
                  <a:pt x="15848" y="45434"/>
                </a:cubicBezTo>
                <a:cubicBezTo>
                  <a:pt x="13491" y="50482"/>
                  <a:pt x="12479" y="55828"/>
                  <a:pt x="11883" y="61138"/>
                </a:cubicBezTo>
                <a:cubicBezTo>
                  <a:pt x="10633" y="72390"/>
                  <a:pt x="11062" y="83665"/>
                  <a:pt x="12312" y="94905"/>
                </a:cubicBezTo>
                <a:cubicBezTo>
                  <a:pt x="13407" y="104727"/>
                  <a:pt x="16360" y="115645"/>
                  <a:pt x="14848" y="125504"/>
                </a:cubicBezTo>
                <a:cubicBezTo>
                  <a:pt x="13360" y="135159"/>
                  <a:pt x="1" y="142899"/>
                  <a:pt x="1001" y="152721"/>
                </a:cubicBezTo>
                <a:cubicBezTo>
                  <a:pt x="1346" y="156114"/>
                  <a:pt x="3740" y="158317"/>
                  <a:pt x="6383" y="160496"/>
                </a:cubicBezTo>
                <a:lnTo>
                  <a:pt x="10788" y="160496"/>
                </a:lnTo>
                <a:cubicBezTo>
                  <a:pt x="7788" y="158496"/>
                  <a:pt x="5025" y="156412"/>
                  <a:pt x="4454" y="152995"/>
                </a:cubicBezTo>
                <a:cubicBezTo>
                  <a:pt x="2847" y="143387"/>
                  <a:pt x="17336" y="135683"/>
                  <a:pt x="19039" y="126313"/>
                </a:cubicBezTo>
                <a:cubicBezTo>
                  <a:pt x="20861" y="116324"/>
                  <a:pt x="17706" y="105001"/>
                  <a:pt x="16622" y="95024"/>
                </a:cubicBezTo>
                <a:cubicBezTo>
                  <a:pt x="15396" y="83713"/>
                  <a:pt x="14884" y="72259"/>
                  <a:pt x="15955" y="60924"/>
                </a:cubicBezTo>
                <a:cubicBezTo>
                  <a:pt x="16467" y="55590"/>
                  <a:pt x="17408" y="50149"/>
                  <a:pt x="19980" y="45148"/>
                </a:cubicBezTo>
                <a:cubicBezTo>
                  <a:pt x="22659" y="39898"/>
                  <a:pt x="28635" y="37183"/>
                  <a:pt x="31719" y="32397"/>
                </a:cubicBezTo>
                <a:cubicBezTo>
                  <a:pt x="35089" y="27158"/>
                  <a:pt x="31326" y="21419"/>
                  <a:pt x="27993" y="16823"/>
                </a:cubicBezTo>
                <a:cubicBezTo>
                  <a:pt x="23873" y="11120"/>
                  <a:pt x="19134" y="6060"/>
                  <a:pt x="16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7925921" y="-129175"/>
            <a:ext cx="982737" cy="5367789"/>
          </a:xfrm>
          <a:custGeom>
            <a:avLst/>
            <a:gdLst/>
            <a:ahLst/>
            <a:cxnLst/>
            <a:rect l="l" t="t" r="r" b="b"/>
            <a:pathLst>
              <a:path w="27885" h="160496" extrusionOk="0">
                <a:moveTo>
                  <a:pt x="6394" y="0"/>
                </a:moveTo>
                <a:cubicBezTo>
                  <a:pt x="10418" y="10704"/>
                  <a:pt x="22432" y="21169"/>
                  <a:pt x="19622" y="32087"/>
                </a:cubicBezTo>
                <a:cubicBezTo>
                  <a:pt x="18395" y="36897"/>
                  <a:pt x="14681" y="41291"/>
                  <a:pt x="13192" y="46137"/>
                </a:cubicBezTo>
                <a:cubicBezTo>
                  <a:pt x="11621" y="51244"/>
                  <a:pt x="10811" y="56495"/>
                  <a:pt x="10323" y="61722"/>
                </a:cubicBezTo>
                <a:cubicBezTo>
                  <a:pt x="9299" y="72318"/>
                  <a:pt x="9561" y="83010"/>
                  <a:pt x="11109" y="93547"/>
                </a:cubicBezTo>
                <a:cubicBezTo>
                  <a:pt x="12418" y="102394"/>
                  <a:pt x="15216" y="111895"/>
                  <a:pt x="14097" y="120824"/>
                </a:cubicBezTo>
                <a:cubicBezTo>
                  <a:pt x="12740" y="131635"/>
                  <a:pt x="1262" y="140172"/>
                  <a:pt x="322" y="150971"/>
                </a:cubicBezTo>
                <a:cubicBezTo>
                  <a:pt x="0" y="154709"/>
                  <a:pt x="1500" y="157543"/>
                  <a:pt x="3501" y="160496"/>
                </a:cubicBezTo>
                <a:lnTo>
                  <a:pt x="7430" y="160496"/>
                </a:lnTo>
                <a:cubicBezTo>
                  <a:pt x="5060" y="158031"/>
                  <a:pt x="2989" y="155602"/>
                  <a:pt x="2905" y="152102"/>
                </a:cubicBezTo>
                <a:cubicBezTo>
                  <a:pt x="2655" y="141886"/>
                  <a:pt x="15133" y="133933"/>
                  <a:pt x="16550" y="123825"/>
                </a:cubicBezTo>
                <a:cubicBezTo>
                  <a:pt x="17883" y="114300"/>
                  <a:pt x="15026" y="103918"/>
                  <a:pt x="13835" y="94440"/>
                </a:cubicBezTo>
                <a:cubicBezTo>
                  <a:pt x="12466" y="83427"/>
                  <a:pt x="12168" y="72414"/>
                  <a:pt x="13395" y="61365"/>
                </a:cubicBezTo>
                <a:cubicBezTo>
                  <a:pt x="13978" y="56090"/>
                  <a:pt x="14931" y="50792"/>
                  <a:pt x="16979" y="45732"/>
                </a:cubicBezTo>
                <a:cubicBezTo>
                  <a:pt x="18979" y="40803"/>
                  <a:pt x="23765" y="36981"/>
                  <a:pt x="25706" y="32206"/>
                </a:cubicBezTo>
                <a:cubicBezTo>
                  <a:pt x="27885" y="26837"/>
                  <a:pt x="24444" y="21241"/>
                  <a:pt x="21372" y="16538"/>
                </a:cubicBezTo>
                <a:cubicBezTo>
                  <a:pt x="17705" y="10954"/>
                  <a:pt x="13680" y="5870"/>
                  <a:pt x="116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8363974" y="-129175"/>
            <a:ext cx="1151020" cy="5367789"/>
          </a:xfrm>
          <a:custGeom>
            <a:avLst/>
            <a:gdLst/>
            <a:ahLst/>
            <a:cxnLst/>
            <a:rect l="l" t="t" r="r" b="b"/>
            <a:pathLst>
              <a:path w="32660" h="160496" extrusionOk="0">
                <a:moveTo>
                  <a:pt x="12335" y="0"/>
                </a:moveTo>
                <a:cubicBezTo>
                  <a:pt x="14550" y="5917"/>
                  <a:pt x="18765" y="11037"/>
                  <a:pt x="22456" y="16693"/>
                </a:cubicBezTo>
                <a:cubicBezTo>
                  <a:pt x="25515" y="21395"/>
                  <a:pt x="28861" y="27063"/>
                  <a:pt x="26063" y="32337"/>
                </a:cubicBezTo>
                <a:cubicBezTo>
                  <a:pt x="23539" y="37124"/>
                  <a:pt x="18241" y="40326"/>
                  <a:pt x="16050" y="45470"/>
                </a:cubicBezTo>
                <a:cubicBezTo>
                  <a:pt x="13895" y="50530"/>
                  <a:pt x="13145" y="55900"/>
                  <a:pt x="12573" y="61186"/>
                </a:cubicBezTo>
                <a:cubicBezTo>
                  <a:pt x="11347" y="72390"/>
                  <a:pt x="9918" y="83177"/>
                  <a:pt x="11978" y="94381"/>
                </a:cubicBezTo>
                <a:cubicBezTo>
                  <a:pt x="13835" y="104501"/>
                  <a:pt x="17336" y="115514"/>
                  <a:pt x="14752" y="125742"/>
                </a:cubicBezTo>
                <a:cubicBezTo>
                  <a:pt x="12466" y="134790"/>
                  <a:pt x="0" y="142982"/>
                  <a:pt x="1453" y="152471"/>
                </a:cubicBezTo>
                <a:cubicBezTo>
                  <a:pt x="1989" y="155983"/>
                  <a:pt x="4656" y="158222"/>
                  <a:pt x="7477" y="160496"/>
                </a:cubicBezTo>
                <a:lnTo>
                  <a:pt x="15157" y="160496"/>
                </a:lnTo>
                <a:cubicBezTo>
                  <a:pt x="12466" y="157531"/>
                  <a:pt x="9621" y="154864"/>
                  <a:pt x="9073" y="150923"/>
                </a:cubicBezTo>
                <a:cubicBezTo>
                  <a:pt x="7763" y="141434"/>
                  <a:pt x="17598" y="132790"/>
                  <a:pt x="20455" y="123908"/>
                </a:cubicBezTo>
                <a:cubicBezTo>
                  <a:pt x="23872" y="113252"/>
                  <a:pt x="19967" y="103465"/>
                  <a:pt x="16633" y="93154"/>
                </a:cubicBezTo>
                <a:cubicBezTo>
                  <a:pt x="13073" y="82141"/>
                  <a:pt x="17074" y="72640"/>
                  <a:pt x="18276" y="61603"/>
                </a:cubicBezTo>
                <a:cubicBezTo>
                  <a:pt x="18848" y="56388"/>
                  <a:pt x="19229" y="51102"/>
                  <a:pt x="20729" y="45970"/>
                </a:cubicBezTo>
                <a:cubicBezTo>
                  <a:pt x="22229" y="40850"/>
                  <a:pt x="26385" y="37136"/>
                  <a:pt x="28373" y="32313"/>
                </a:cubicBezTo>
                <a:cubicBezTo>
                  <a:pt x="32659" y="21860"/>
                  <a:pt x="21563" y="10549"/>
                  <a:pt x="176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8849851" y="-129175"/>
            <a:ext cx="769590" cy="5367789"/>
          </a:xfrm>
          <a:custGeom>
            <a:avLst/>
            <a:gdLst/>
            <a:ahLst/>
            <a:cxnLst/>
            <a:rect l="l" t="t" r="r" b="b"/>
            <a:pathLst>
              <a:path w="21837" h="160496" extrusionOk="0">
                <a:moveTo>
                  <a:pt x="7526" y="0"/>
                </a:moveTo>
                <a:cubicBezTo>
                  <a:pt x="10562" y="10644"/>
                  <a:pt x="19360" y="21729"/>
                  <a:pt x="15765" y="32313"/>
                </a:cubicBezTo>
                <a:cubicBezTo>
                  <a:pt x="14110" y="37195"/>
                  <a:pt x="10907" y="41231"/>
                  <a:pt x="9954" y="46363"/>
                </a:cubicBezTo>
                <a:cubicBezTo>
                  <a:pt x="8990" y="51530"/>
                  <a:pt x="8907" y="56757"/>
                  <a:pt x="8383" y="61936"/>
                </a:cubicBezTo>
                <a:cubicBezTo>
                  <a:pt x="7764" y="68044"/>
                  <a:pt x="5073" y="73390"/>
                  <a:pt x="3787" y="79284"/>
                </a:cubicBezTo>
                <a:cubicBezTo>
                  <a:pt x="2823" y="83760"/>
                  <a:pt x="4335" y="87892"/>
                  <a:pt x="6252" y="92083"/>
                </a:cubicBezTo>
                <a:cubicBezTo>
                  <a:pt x="10955" y="102394"/>
                  <a:pt x="15276" y="111097"/>
                  <a:pt x="11074" y="122075"/>
                </a:cubicBezTo>
                <a:cubicBezTo>
                  <a:pt x="7704" y="130873"/>
                  <a:pt x="1" y="139934"/>
                  <a:pt x="1227" y="149411"/>
                </a:cubicBezTo>
                <a:cubicBezTo>
                  <a:pt x="1775" y="153686"/>
                  <a:pt x="4632" y="156865"/>
                  <a:pt x="7061" y="160496"/>
                </a:cubicBezTo>
                <a:lnTo>
                  <a:pt x="12717" y="160496"/>
                </a:lnTo>
                <a:cubicBezTo>
                  <a:pt x="10895" y="156162"/>
                  <a:pt x="9192" y="151840"/>
                  <a:pt x="8680" y="147447"/>
                </a:cubicBezTo>
                <a:cubicBezTo>
                  <a:pt x="7573" y="137910"/>
                  <a:pt x="12633" y="128504"/>
                  <a:pt x="16622" y="119681"/>
                </a:cubicBezTo>
                <a:cubicBezTo>
                  <a:pt x="21837" y="108168"/>
                  <a:pt x="17051" y="100965"/>
                  <a:pt x="10478" y="90714"/>
                </a:cubicBezTo>
                <a:cubicBezTo>
                  <a:pt x="8061" y="86951"/>
                  <a:pt x="6073" y="83558"/>
                  <a:pt x="7311" y="79295"/>
                </a:cubicBezTo>
                <a:cubicBezTo>
                  <a:pt x="8097" y="76605"/>
                  <a:pt x="10454" y="74057"/>
                  <a:pt x="11407" y="71330"/>
                </a:cubicBezTo>
                <a:cubicBezTo>
                  <a:pt x="12431" y="68401"/>
                  <a:pt x="12907" y="65389"/>
                  <a:pt x="13181" y="62365"/>
                </a:cubicBezTo>
                <a:cubicBezTo>
                  <a:pt x="13645" y="57209"/>
                  <a:pt x="13324" y="52030"/>
                  <a:pt x="13610" y="46863"/>
                </a:cubicBezTo>
                <a:cubicBezTo>
                  <a:pt x="13883" y="41708"/>
                  <a:pt x="15872" y="37314"/>
                  <a:pt x="17146" y="32325"/>
                </a:cubicBezTo>
                <a:cubicBezTo>
                  <a:pt x="19860" y="21646"/>
                  <a:pt x="14003" y="10728"/>
                  <a:pt x="121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1024800" y="1546491"/>
            <a:ext cx="5102100" cy="26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7" name="Google Shape;77;p7"/>
          <p:cNvGrpSpPr/>
          <p:nvPr/>
        </p:nvGrpSpPr>
        <p:grpSpPr>
          <a:xfrm>
            <a:off x="6764358" y="-35377"/>
            <a:ext cx="2642313" cy="5231077"/>
            <a:chOff x="6764358" y="-35377"/>
            <a:chExt cx="2642313" cy="5231077"/>
          </a:xfrm>
        </p:grpSpPr>
        <p:sp>
          <p:nvSpPr>
            <p:cNvPr id="78" name="Google Shape;78;p7"/>
            <p:cNvSpPr/>
            <p:nvPr/>
          </p:nvSpPr>
          <p:spPr>
            <a:xfrm>
              <a:off x="8934353" y="4655950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8671299" y="4377744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8816200" y="1133940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8407823" y="4127069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8483771" y="-35377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8125408" y="3875223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7447795" y="-35377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7037108" y="-35377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6764358" y="-35377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>
            <a:spLocks noGrp="1"/>
          </p:cNvSpPr>
          <p:nvPr>
            <p:ph type="subTitle" idx="1"/>
          </p:nvPr>
        </p:nvSpPr>
        <p:spPr>
          <a:xfrm>
            <a:off x="4181075" y="1453875"/>
            <a:ext cx="3937800" cy="16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14"/>
          <p:cNvSpPr txBox="1">
            <a:spLocks noGrp="1"/>
          </p:cNvSpPr>
          <p:nvPr>
            <p:ph type="title"/>
          </p:nvPr>
        </p:nvSpPr>
        <p:spPr>
          <a:xfrm>
            <a:off x="5229600" y="3150680"/>
            <a:ext cx="2889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6" name="Google Shape;166;p14"/>
          <p:cNvSpPr/>
          <p:nvPr/>
        </p:nvSpPr>
        <p:spPr>
          <a:xfrm>
            <a:off x="8341500" y="1309125"/>
            <a:ext cx="82500" cy="2454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14"/>
          <p:cNvGrpSpPr/>
          <p:nvPr/>
        </p:nvGrpSpPr>
        <p:grpSpPr>
          <a:xfrm>
            <a:off x="-461340" y="-162672"/>
            <a:ext cx="3108230" cy="5431178"/>
            <a:chOff x="-461340" y="-162672"/>
            <a:chExt cx="3108230" cy="5431178"/>
          </a:xfrm>
        </p:grpSpPr>
        <p:sp>
          <p:nvSpPr>
            <p:cNvPr id="168" name="Google Shape;168;p14"/>
            <p:cNvSpPr/>
            <p:nvPr/>
          </p:nvSpPr>
          <p:spPr>
            <a:xfrm>
              <a:off x="2212108" y="-162672"/>
              <a:ext cx="434782" cy="5431178"/>
            </a:xfrm>
            <a:custGeom>
              <a:avLst/>
              <a:gdLst/>
              <a:ahLst/>
              <a:cxnLst/>
              <a:rect l="l" t="t" r="r" b="b"/>
              <a:pathLst>
                <a:path w="12193" h="160496" extrusionOk="0">
                  <a:moveTo>
                    <a:pt x="1417" y="0"/>
                  </a:moveTo>
                  <a:cubicBezTo>
                    <a:pt x="1274" y="10775"/>
                    <a:pt x="12" y="21515"/>
                    <a:pt x="0" y="32290"/>
                  </a:cubicBezTo>
                  <a:cubicBezTo>
                    <a:pt x="0" y="42303"/>
                    <a:pt x="941" y="51983"/>
                    <a:pt x="2131" y="61936"/>
                  </a:cubicBezTo>
                  <a:cubicBezTo>
                    <a:pt x="2179" y="62401"/>
                    <a:pt x="2227" y="62865"/>
                    <a:pt x="2274" y="63341"/>
                  </a:cubicBezTo>
                  <a:lnTo>
                    <a:pt x="2274" y="91059"/>
                  </a:lnTo>
                  <a:cubicBezTo>
                    <a:pt x="1703" y="100000"/>
                    <a:pt x="917" y="108942"/>
                    <a:pt x="941" y="117907"/>
                  </a:cubicBezTo>
                  <a:cubicBezTo>
                    <a:pt x="965" y="127849"/>
                    <a:pt x="1762" y="137731"/>
                    <a:pt x="2274" y="147613"/>
                  </a:cubicBezTo>
                  <a:lnTo>
                    <a:pt x="2274" y="160496"/>
                  </a:lnTo>
                  <a:lnTo>
                    <a:pt x="5941" y="160496"/>
                  </a:lnTo>
                  <a:cubicBezTo>
                    <a:pt x="5787" y="156769"/>
                    <a:pt x="5894" y="153031"/>
                    <a:pt x="6275" y="149328"/>
                  </a:cubicBezTo>
                  <a:cubicBezTo>
                    <a:pt x="7322" y="139458"/>
                    <a:pt x="9561" y="129659"/>
                    <a:pt x="9692" y="119741"/>
                  </a:cubicBezTo>
                  <a:cubicBezTo>
                    <a:pt x="9930" y="100643"/>
                    <a:pt x="679" y="82617"/>
                    <a:pt x="6382" y="63496"/>
                  </a:cubicBezTo>
                  <a:cubicBezTo>
                    <a:pt x="9132" y="54257"/>
                    <a:pt x="12192" y="45720"/>
                    <a:pt x="11525" y="36112"/>
                  </a:cubicBezTo>
                  <a:cubicBezTo>
                    <a:pt x="10680" y="23979"/>
                    <a:pt x="7025" y="12109"/>
                    <a:pt x="5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1042871" y="-162672"/>
              <a:ext cx="1214273" cy="5431178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7" y="0"/>
                  </a:moveTo>
                  <a:cubicBezTo>
                    <a:pt x="12335" y="11275"/>
                    <a:pt x="4644" y="21395"/>
                    <a:pt x="2346" y="32802"/>
                  </a:cubicBezTo>
                  <a:cubicBezTo>
                    <a:pt x="0" y="44386"/>
                    <a:pt x="12430" y="51221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694" y="79748"/>
                    <a:pt x="26242" y="85368"/>
                    <a:pt x="23325" y="90440"/>
                  </a:cubicBezTo>
                  <a:cubicBezTo>
                    <a:pt x="17753" y="100143"/>
                    <a:pt x="7394" y="111954"/>
                    <a:pt x="8525" y="123015"/>
                  </a:cubicBezTo>
                  <a:cubicBezTo>
                    <a:pt x="9561" y="133278"/>
                    <a:pt x="21396" y="140041"/>
                    <a:pt x="27027" y="148709"/>
                  </a:cubicBezTo>
                  <a:cubicBezTo>
                    <a:pt x="29766" y="152924"/>
                    <a:pt x="30409" y="156793"/>
                    <a:pt x="29623" y="160496"/>
                  </a:cubicBezTo>
                  <a:lnTo>
                    <a:pt x="31528" y="160496"/>
                  </a:lnTo>
                  <a:cubicBezTo>
                    <a:pt x="32100" y="156650"/>
                    <a:pt x="31647" y="152685"/>
                    <a:pt x="29790" y="148411"/>
                  </a:cubicBezTo>
                  <a:cubicBezTo>
                    <a:pt x="25658" y="138946"/>
                    <a:pt x="16967" y="130778"/>
                    <a:pt x="16348" y="120479"/>
                  </a:cubicBezTo>
                  <a:cubicBezTo>
                    <a:pt x="15728" y="110085"/>
                    <a:pt x="22682" y="99917"/>
                    <a:pt x="27087" y="90380"/>
                  </a:cubicBezTo>
                  <a:cubicBezTo>
                    <a:pt x="32290" y="79105"/>
                    <a:pt x="34052" y="70259"/>
                    <a:pt x="25384" y="59793"/>
                  </a:cubicBezTo>
                  <a:cubicBezTo>
                    <a:pt x="18181" y="51102"/>
                    <a:pt x="9394" y="43672"/>
                    <a:pt x="11037" y="32659"/>
                  </a:cubicBezTo>
                  <a:cubicBezTo>
                    <a:pt x="12692" y="21491"/>
                    <a:pt x="18574" y="11085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1647423" y="-162672"/>
              <a:ext cx="726039" cy="5431178"/>
            </a:xfrm>
            <a:custGeom>
              <a:avLst/>
              <a:gdLst/>
              <a:ahLst/>
              <a:cxnLst/>
              <a:rect l="l" t="t" r="r" b="b"/>
              <a:pathLst>
                <a:path w="20361" h="160496" extrusionOk="0">
                  <a:moveTo>
                    <a:pt x="7883" y="0"/>
                  </a:moveTo>
                  <a:cubicBezTo>
                    <a:pt x="6490" y="10966"/>
                    <a:pt x="2096" y="21526"/>
                    <a:pt x="1037" y="32540"/>
                  </a:cubicBezTo>
                  <a:cubicBezTo>
                    <a:pt x="1" y="43196"/>
                    <a:pt x="5990" y="51078"/>
                    <a:pt x="11276" y="60519"/>
                  </a:cubicBezTo>
                  <a:cubicBezTo>
                    <a:pt x="17039" y="70830"/>
                    <a:pt x="16348" y="79915"/>
                    <a:pt x="12562" y="90583"/>
                  </a:cubicBezTo>
                  <a:cubicBezTo>
                    <a:pt x="9264" y="99893"/>
                    <a:pt x="4751" y="109132"/>
                    <a:pt x="5085" y="118931"/>
                  </a:cubicBezTo>
                  <a:cubicBezTo>
                    <a:pt x="5442" y="129290"/>
                    <a:pt x="11609" y="138362"/>
                    <a:pt x="14479" y="148304"/>
                  </a:cubicBezTo>
                  <a:cubicBezTo>
                    <a:pt x="15634" y="152257"/>
                    <a:pt x="16015" y="156388"/>
                    <a:pt x="15598" y="160496"/>
                  </a:cubicBezTo>
                  <a:lnTo>
                    <a:pt x="17062" y="160496"/>
                  </a:lnTo>
                  <a:cubicBezTo>
                    <a:pt x="17277" y="156448"/>
                    <a:pt x="17110" y="152388"/>
                    <a:pt x="16550" y="148375"/>
                  </a:cubicBezTo>
                  <a:cubicBezTo>
                    <a:pt x="15122" y="138124"/>
                    <a:pt x="11800" y="128218"/>
                    <a:pt x="11824" y="117836"/>
                  </a:cubicBezTo>
                  <a:cubicBezTo>
                    <a:pt x="11871" y="98679"/>
                    <a:pt x="20360" y="80569"/>
                    <a:pt x="14884" y="61388"/>
                  </a:cubicBezTo>
                  <a:cubicBezTo>
                    <a:pt x="12074" y="51530"/>
                    <a:pt x="9252" y="42577"/>
                    <a:pt x="9597" y="32385"/>
                  </a:cubicBezTo>
                  <a:cubicBezTo>
                    <a:pt x="9966" y="21538"/>
                    <a:pt x="12526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-461340" y="-162672"/>
              <a:ext cx="797784" cy="5431178"/>
            </a:xfrm>
            <a:custGeom>
              <a:avLst/>
              <a:gdLst/>
              <a:ahLst/>
              <a:cxnLst/>
              <a:rect l="l" t="t" r="r" b="b"/>
              <a:pathLst>
                <a:path w="22373" h="160496" extrusionOk="0">
                  <a:moveTo>
                    <a:pt x="13740" y="0"/>
                  </a:moveTo>
                  <a:cubicBezTo>
                    <a:pt x="15955" y="9632"/>
                    <a:pt x="10561" y="17193"/>
                    <a:pt x="5906" y="26753"/>
                  </a:cubicBezTo>
                  <a:cubicBezTo>
                    <a:pt x="0" y="38886"/>
                    <a:pt x="6870" y="50482"/>
                    <a:pt x="10145" y="62472"/>
                  </a:cubicBezTo>
                  <a:cubicBezTo>
                    <a:pt x="12907" y="72557"/>
                    <a:pt x="8894" y="82034"/>
                    <a:pt x="11657" y="92083"/>
                  </a:cubicBezTo>
                  <a:cubicBezTo>
                    <a:pt x="14252" y="101548"/>
                    <a:pt x="15943" y="109347"/>
                    <a:pt x="13443" y="119003"/>
                  </a:cubicBezTo>
                  <a:cubicBezTo>
                    <a:pt x="10847" y="129028"/>
                    <a:pt x="8513" y="139196"/>
                    <a:pt x="7144" y="149376"/>
                  </a:cubicBezTo>
                  <a:cubicBezTo>
                    <a:pt x="6656" y="153055"/>
                    <a:pt x="6466" y="156781"/>
                    <a:pt x="6597" y="160496"/>
                  </a:cubicBezTo>
                  <a:lnTo>
                    <a:pt x="10633" y="160496"/>
                  </a:lnTo>
                  <a:cubicBezTo>
                    <a:pt x="10537" y="156293"/>
                    <a:pt x="10883" y="152090"/>
                    <a:pt x="11669" y="147971"/>
                  </a:cubicBezTo>
                  <a:cubicBezTo>
                    <a:pt x="13550" y="138017"/>
                    <a:pt x="16514" y="128242"/>
                    <a:pt x="17872" y="118241"/>
                  </a:cubicBezTo>
                  <a:cubicBezTo>
                    <a:pt x="19074" y="109359"/>
                    <a:pt x="18038" y="100822"/>
                    <a:pt x="17193" y="91964"/>
                  </a:cubicBezTo>
                  <a:cubicBezTo>
                    <a:pt x="16181" y="81260"/>
                    <a:pt x="17800" y="71556"/>
                    <a:pt x="13859" y="61043"/>
                  </a:cubicBezTo>
                  <a:cubicBezTo>
                    <a:pt x="9406" y="49197"/>
                    <a:pt x="2263" y="37147"/>
                    <a:pt x="9883" y="25241"/>
                  </a:cubicBezTo>
                  <a:cubicBezTo>
                    <a:pt x="15764" y="16061"/>
                    <a:pt x="22372" y="9430"/>
                    <a:pt x="19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336408" y="-162672"/>
              <a:ext cx="1344177" cy="5431178"/>
            </a:xfrm>
            <a:custGeom>
              <a:avLst/>
              <a:gdLst/>
              <a:ahLst/>
              <a:cxnLst/>
              <a:rect l="l" t="t" r="r" b="b"/>
              <a:pathLst>
                <a:path w="37696" h="160496" extrusionOk="0">
                  <a:moveTo>
                    <a:pt x="17883" y="0"/>
                  </a:moveTo>
                  <a:cubicBezTo>
                    <a:pt x="17788" y="10942"/>
                    <a:pt x="8859" y="19431"/>
                    <a:pt x="4632" y="30004"/>
                  </a:cubicBezTo>
                  <a:cubicBezTo>
                    <a:pt x="0" y="41577"/>
                    <a:pt x="10716" y="49673"/>
                    <a:pt x="19003" y="58376"/>
                  </a:cubicBezTo>
                  <a:cubicBezTo>
                    <a:pt x="23587" y="63186"/>
                    <a:pt x="28182" y="68449"/>
                    <a:pt x="28016" y="74652"/>
                  </a:cubicBezTo>
                  <a:cubicBezTo>
                    <a:pt x="27861" y="80153"/>
                    <a:pt x="25349" y="85737"/>
                    <a:pt x="23098" y="90892"/>
                  </a:cubicBezTo>
                  <a:cubicBezTo>
                    <a:pt x="18598" y="101239"/>
                    <a:pt x="10764" y="112609"/>
                    <a:pt x="10966" y="123765"/>
                  </a:cubicBezTo>
                  <a:cubicBezTo>
                    <a:pt x="11109" y="132552"/>
                    <a:pt x="18241" y="139565"/>
                    <a:pt x="22265" y="147423"/>
                  </a:cubicBezTo>
                  <a:cubicBezTo>
                    <a:pt x="24539" y="151876"/>
                    <a:pt x="25122" y="156186"/>
                    <a:pt x="24670" y="160496"/>
                  </a:cubicBezTo>
                  <a:lnTo>
                    <a:pt x="35231" y="160496"/>
                  </a:lnTo>
                  <a:cubicBezTo>
                    <a:pt x="35921" y="156876"/>
                    <a:pt x="35267" y="153162"/>
                    <a:pt x="32433" y="149268"/>
                  </a:cubicBezTo>
                  <a:cubicBezTo>
                    <a:pt x="26849" y="141577"/>
                    <a:pt x="15383" y="135671"/>
                    <a:pt x="14062" y="126361"/>
                  </a:cubicBezTo>
                  <a:cubicBezTo>
                    <a:pt x="12454" y="115002"/>
                    <a:pt x="23932" y="101798"/>
                    <a:pt x="29516" y="91797"/>
                  </a:cubicBezTo>
                  <a:cubicBezTo>
                    <a:pt x="32588" y="86308"/>
                    <a:pt x="36064" y="80379"/>
                    <a:pt x="36862" y="74342"/>
                  </a:cubicBezTo>
                  <a:cubicBezTo>
                    <a:pt x="37695" y="68068"/>
                    <a:pt x="32647" y="63127"/>
                    <a:pt x="27420" y="58745"/>
                  </a:cubicBezTo>
                  <a:cubicBezTo>
                    <a:pt x="18157" y="50971"/>
                    <a:pt x="4703" y="43827"/>
                    <a:pt x="8370" y="31956"/>
                  </a:cubicBezTo>
                  <a:cubicBezTo>
                    <a:pt x="11859" y="20693"/>
                    <a:pt x="21182" y="11442"/>
                    <a:pt x="22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-268179" y="-162672"/>
              <a:ext cx="926011" cy="5431178"/>
            </a:xfrm>
            <a:custGeom>
              <a:avLst/>
              <a:gdLst/>
              <a:ahLst/>
              <a:cxnLst/>
              <a:rect l="l" t="t" r="r" b="b"/>
              <a:pathLst>
                <a:path w="25969" h="160496" extrusionOk="0">
                  <a:moveTo>
                    <a:pt x="18503" y="0"/>
                  </a:moveTo>
                  <a:cubicBezTo>
                    <a:pt x="22063" y="9192"/>
                    <a:pt x="15217" y="15300"/>
                    <a:pt x="8621" y="24205"/>
                  </a:cubicBezTo>
                  <a:cubicBezTo>
                    <a:pt x="1" y="35850"/>
                    <a:pt x="5704" y="47244"/>
                    <a:pt x="10728" y="59114"/>
                  </a:cubicBezTo>
                  <a:cubicBezTo>
                    <a:pt x="18634" y="77843"/>
                    <a:pt x="16848" y="98834"/>
                    <a:pt x="16086" y="118407"/>
                  </a:cubicBezTo>
                  <a:cubicBezTo>
                    <a:pt x="15717" y="127956"/>
                    <a:pt x="12693" y="137112"/>
                    <a:pt x="10657" y="146482"/>
                  </a:cubicBezTo>
                  <a:cubicBezTo>
                    <a:pt x="9609" y="151269"/>
                    <a:pt x="9288" y="155888"/>
                    <a:pt x="9407" y="160496"/>
                  </a:cubicBezTo>
                  <a:lnTo>
                    <a:pt x="15788" y="160496"/>
                  </a:lnTo>
                  <a:cubicBezTo>
                    <a:pt x="15646" y="156067"/>
                    <a:pt x="15788" y="151614"/>
                    <a:pt x="16443" y="147078"/>
                  </a:cubicBezTo>
                  <a:cubicBezTo>
                    <a:pt x="17741" y="138160"/>
                    <a:pt x="19825" y="129218"/>
                    <a:pt x="20313" y="120241"/>
                  </a:cubicBezTo>
                  <a:cubicBezTo>
                    <a:pt x="21396" y="100381"/>
                    <a:pt x="25968" y="78819"/>
                    <a:pt x="16991" y="59817"/>
                  </a:cubicBezTo>
                  <a:cubicBezTo>
                    <a:pt x="11478" y="48113"/>
                    <a:pt x="4799" y="37016"/>
                    <a:pt x="12621" y="25003"/>
                  </a:cubicBezTo>
                  <a:cubicBezTo>
                    <a:pt x="18539" y="15931"/>
                    <a:pt x="25909" y="9418"/>
                    <a:pt x="23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629341" y="-162672"/>
              <a:ext cx="1433358" cy="5431178"/>
            </a:xfrm>
            <a:custGeom>
              <a:avLst/>
              <a:gdLst/>
              <a:ahLst/>
              <a:cxnLst/>
              <a:rect l="l" t="t" r="r" b="b"/>
              <a:pathLst>
                <a:path w="40197" h="160496" extrusionOk="0">
                  <a:moveTo>
                    <a:pt x="17681" y="0"/>
                  </a:moveTo>
                  <a:cubicBezTo>
                    <a:pt x="15383" y="11525"/>
                    <a:pt x="6037" y="21122"/>
                    <a:pt x="3096" y="32659"/>
                  </a:cubicBezTo>
                  <a:cubicBezTo>
                    <a:pt x="1" y="44767"/>
                    <a:pt x="14205" y="51209"/>
                    <a:pt x="24063" y="58591"/>
                  </a:cubicBezTo>
                  <a:cubicBezTo>
                    <a:pt x="29564" y="62710"/>
                    <a:pt x="34826" y="67461"/>
                    <a:pt x="33933" y="73759"/>
                  </a:cubicBezTo>
                  <a:cubicBezTo>
                    <a:pt x="33052" y="79903"/>
                    <a:pt x="29099" y="85927"/>
                    <a:pt x="25718" y="91428"/>
                  </a:cubicBezTo>
                  <a:cubicBezTo>
                    <a:pt x="19622" y="101310"/>
                    <a:pt x="6573" y="115002"/>
                    <a:pt x="8359" y="126551"/>
                  </a:cubicBezTo>
                  <a:cubicBezTo>
                    <a:pt x="9883" y="136362"/>
                    <a:pt x="23361" y="141708"/>
                    <a:pt x="29814" y="149364"/>
                  </a:cubicBezTo>
                  <a:cubicBezTo>
                    <a:pt x="33100" y="153269"/>
                    <a:pt x="33874" y="156960"/>
                    <a:pt x="33088" y="160496"/>
                  </a:cubicBezTo>
                  <a:lnTo>
                    <a:pt x="38863" y="160496"/>
                  </a:lnTo>
                  <a:cubicBezTo>
                    <a:pt x="39708" y="156876"/>
                    <a:pt x="38958" y="153078"/>
                    <a:pt x="35719" y="149018"/>
                  </a:cubicBezTo>
                  <a:cubicBezTo>
                    <a:pt x="29219" y="140898"/>
                    <a:pt x="15562" y="135255"/>
                    <a:pt x="14229" y="124992"/>
                  </a:cubicBezTo>
                  <a:cubicBezTo>
                    <a:pt x="12728" y="113502"/>
                    <a:pt x="25242" y="100572"/>
                    <a:pt x="31397" y="90761"/>
                  </a:cubicBezTo>
                  <a:cubicBezTo>
                    <a:pt x="34719" y="85475"/>
                    <a:pt x="38767" y="79569"/>
                    <a:pt x="39470" y="73616"/>
                  </a:cubicBezTo>
                  <a:cubicBezTo>
                    <a:pt x="40196" y="67389"/>
                    <a:pt x="35172" y="62686"/>
                    <a:pt x="29695" y="58591"/>
                  </a:cubicBezTo>
                  <a:cubicBezTo>
                    <a:pt x="19872" y="51256"/>
                    <a:pt x="5787" y="44922"/>
                    <a:pt x="8383" y="32861"/>
                  </a:cubicBezTo>
                  <a:cubicBezTo>
                    <a:pt x="10883" y="21312"/>
                    <a:pt x="19658" y="11394"/>
                    <a:pt x="22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31565" y="-162672"/>
              <a:ext cx="1048284" cy="5431178"/>
            </a:xfrm>
            <a:custGeom>
              <a:avLst/>
              <a:gdLst/>
              <a:ahLst/>
              <a:cxnLst/>
              <a:rect l="l" t="t" r="r" b="b"/>
              <a:pathLst>
                <a:path w="29398" h="160496" extrusionOk="0">
                  <a:moveTo>
                    <a:pt x="18217" y="0"/>
                  </a:moveTo>
                  <a:cubicBezTo>
                    <a:pt x="20265" y="9823"/>
                    <a:pt x="12383" y="16847"/>
                    <a:pt x="7001" y="26277"/>
                  </a:cubicBezTo>
                  <a:cubicBezTo>
                    <a:pt x="1" y="38552"/>
                    <a:pt x="8299" y="49125"/>
                    <a:pt x="14598" y="60412"/>
                  </a:cubicBezTo>
                  <a:cubicBezTo>
                    <a:pt x="25397" y="79784"/>
                    <a:pt x="15431" y="100060"/>
                    <a:pt x="14669" y="120205"/>
                  </a:cubicBezTo>
                  <a:cubicBezTo>
                    <a:pt x="14157" y="133647"/>
                    <a:pt x="14276" y="147066"/>
                    <a:pt x="14395" y="160496"/>
                  </a:cubicBezTo>
                  <a:lnTo>
                    <a:pt x="24897" y="160496"/>
                  </a:lnTo>
                  <a:cubicBezTo>
                    <a:pt x="25099" y="155983"/>
                    <a:pt x="24778" y="151459"/>
                    <a:pt x="23587" y="146982"/>
                  </a:cubicBezTo>
                  <a:cubicBezTo>
                    <a:pt x="21384" y="138672"/>
                    <a:pt x="17419" y="130873"/>
                    <a:pt x="17539" y="122265"/>
                  </a:cubicBezTo>
                  <a:cubicBezTo>
                    <a:pt x="17669" y="111633"/>
                    <a:pt x="22658" y="101417"/>
                    <a:pt x="26028" y="91214"/>
                  </a:cubicBezTo>
                  <a:cubicBezTo>
                    <a:pt x="27683" y="86189"/>
                    <a:pt x="29338" y="80974"/>
                    <a:pt x="29361" y="75771"/>
                  </a:cubicBezTo>
                  <a:cubicBezTo>
                    <a:pt x="29397" y="69401"/>
                    <a:pt x="25670" y="63925"/>
                    <a:pt x="21551" y="58579"/>
                  </a:cubicBezTo>
                  <a:cubicBezTo>
                    <a:pt x="14264" y="49077"/>
                    <a:pt x="5132" y="40124"/>
                    <a:pt x="10395" y="28670"/>
                  </a:cubicBezTo>
                  <a:cubicBezTo>
                    <a:pt x="15062" y="18490"/>
                    <a:pt x="23777" y="10585"/>
                    <a:pt x="22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>
            <a:spLocks noGrp="1"/>
          </p:cNvSpPr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subTitle" idx="1"/>
          </p:nvPr>
        </p:nvSpPr>
        <p:spPr>
          <a:xfrm>
            <a:off x="5163150" y="62970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title" idx="2" hasCustomPrompt="1"/>
          </p:nvPr>
        </p:nvSpPr>
        <p:spPr>
          <a:xfrm>
            <a:off x="4581007" y="62520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0" name="Google Shape;180;p15"/>
          <p:cNvSpPr txBox="1">
            <a:spLocks noGrp="1"/>
          </p:cNvSpPr>
          <p:nvPr>
            <p:ph type="title" idx="3" hasCustomPrompt="1"/>
          </p:nvPr>
        </p:nvSpPr>
        <p:spPr>
          <a:xfrm>
            <a:off x="4581007" y="220115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15"/>
          <p:cNvSpPr txBox="1">
            <a:spLocks noGrp="1"/>
          </p:cNvSpPr>
          <p:nvPr>
            <p:ph type="title" idx="4" hasCustomPrompt="1"/>
          </p:nvPr>
        </p:nvSpPr>
        <p:spPr>
          <a:xfrm>
            <a:off x="4581007" y="377710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15"/>
          <p:cNvSpPr txBox="1">
            <a:spLocks noGrp="1"/>
          </p:cNvSpPr>
          <p:nvPr>
            <p:ph type="subTitle" idx="5"/>
          </p:nvPr>
        </p:nvSpPr>
        <p:spPr>
          <a:xfrm>
            <a:off x="5163150" y="98620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5"/>
          <p:cNvSpPr txBox="1">
            <a:spLocks noGrp="1"/>
          </p:cNvSpPr>
          <p:nvPr>
            <p:ph type="subTitle" idx="6"/>
          </p:nvPr>
        </p:nvSpPr>
        <p:spPr>
          <a:xfrm>
            <a:off x="5163150" y="220565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84" name="Google Shape;184;p15"/>
          <p:cNvSpPr txBox="1">
            <a:spLocks noGrp="1"/>
          </p:cNvSpPr>
          <p:nvPr>
            <p:ph type="subTitle" idx="7"/>
          </p:nvPr>
        </p:nvSpPr>
        <p:spPr>
          <a:xfrm>
            <a:off x="5163150" y="2560925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5"/>
          <p:cNvSpPr txBox="1">
            <a:spLocks noGrp="1"/>
          </p:cNvSpPr>
          <p:nvPr>
            <p:ph type="subTitle" idx="8"/>
          </p:nvPr>
        </p:nvSpPr>
        <p:spPr>
          <a:xfrm>
            <a:off x="5163150" y="378160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86" name="Google Shape;186;p15"/>
          <p:cNvSpPr txBox="1">
            <a:spLocks noGrp="1"/>
          </p:cNvSpPr>
          <p:nvPr>
            <p:ph type="subTitle" idx="9"/>
          </p:nvPr>
        </p:nvSpPr>
        <p:spPr>
          <a:xfrm>
            <a:off x="5163150" y="413565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7" name="Google Shape;187;p15"/>
          <p:cNvGrpSpPr/>
          <p:nvPr/>
        </p:nvGrpSpPr>
        <p:grpSpPr>
          <a:xfrm>
            <a:off x="0" y="3151304"/>
            <a:ext cx="1321312" cy="1994416"/>
            <a:chOff x="0" y="3151304"/>
            <a:chExt cx="1321312" cy="1994416"/>
          </a:xfrm>
        </p:grpSpPr>
        <p:sp>
          <p:nvSpPr>
            <p:cNvPr id="188" name="Google Shape;188;p15"/>
            <p:cNvSpPr/>
            <p:nvPr/>
          </p:nvSpPr>
          <p:spPr>
            <a:xfrm rot="10800000" flipH="1">
              <a:off x="0" y="3151304"/>
              <a:ext cx="1321312" cy="1994416"/>
            </a:xfrm>
            <a:custGeom>
              <a:avLst/>
              <a:gdLst/>
              <a:ahLst/>
              <a:cxnLst/>
              <a:rect l="l" t="t" r="r" b="b"/>
              <a:pathLst>
                <a:path w="41291" h="62272" extrusionOk="0">
                  <a:moveTo>
                    <a:pt x="27396" y="0"/>
                  </a:moveTo>
                  <a:cubicBezTo>
                    <a:pt x="31837" y="4286"/>
                    <a:pt x="36790" y="8620"/>
                    <a:pt x="36433" y="13621"/>
                  </a:cubicBezTo>
                  <a:cubicBezTo>
                    <a:pt x="35814" y="21800"/>
                    <a:pt x="21443" y="26110"/>
                    <a:pt x="17978" y="33004"/>
                  </a:cubicBezTo>
                  <a:cubicBezTo>
                    <a:pt x="14371" y="40160"/>
                    <a:pt x="19360" y="54245"/>
                    <a:pt x="13395" y="59388"/>
                  </a:cubicBezTo>
                  <a:cubicBezTo>
                    <a:pt x="11704" y="60845"/>
                    <a:pt x="9433" y="61327"/>
                    <a:pt x="6873" y="61327"/>
                  </a:cubicBezTo>
                  <a:cubicBezTo>
                    <a:pt x="4727" y="61327"/>
                    <a:pt x="2378" y="60988"/>
                    <a:pt x="0" y="60603"/>
                  </a:cubicBezTo>
                  <a:lnTo>
                    <a:pt x="0" y="61472"/>
                  </a:lnTo>
                  <a:cubicBezTo>
                    <a:pt x="3916" y="61602"/>
                    <a:pt x="8198" y="62272"/>
                    <a:pt x="12008" y="62272"/>
                  </a:cubicBezTo>
                  <a:cubicBezTo>
                    <a:pt x="15495" y="62272"/>
                    <a:pt x="18585" y="61711"/>
                    <a:pt x="20634" y="59662"/>
                  </a:cubicBezTo>
                  <a:cubicBezTo>
                    <a:pt x="26503" y="53792"/>
                    <a:pt x="20169" y="39386"/>
                    <a:pt x="23408" y="31599"/>
                  </a:cubicBezTo>
                  <a:cubicBezTo>
                    <a:pt x="26515" y="24086"/>
                    <a:pt x="41291" y="18443"/>
                    <a:pt x="41291" y="9811"/>
                  </a:cubicBezTo>
                  <a:cubicBezTo>
                    <a:pt x="41291" y="6120"/>
                    <a:pt x="38600" y="2977"/>
                    <a:pt x="35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 rot="10800000" flipH="1">
              <a:off x="0" y="3226120"/>
              <a:ext cx="1027200" cy="1919600"/>
            </a:xfrm>
            <a:custGeom>
              <a:avLst/>
              <a:gdLst/>
              <a:ahLst/>
              <a:cxnLst/>
              <a:rect l="l" t="t" r="r" b="b"/>
              <a:pathLst>
                <a:path w="32100" h="59936" extrusionOk="0">
                  <a:moveTo>
                    <a:pt x="15561" y="0"/>
                  </a:moveTo>
                  <a:cubicBezTo>
                    <a:pt x="18074" y="6298"/>
                    <a:pt x="27242" y="13049"/>
                    <a:pt x="25765" y="19574"/>
                  </a:cubicBezTo>
                  <a:cubicBezTo>
                    <a:pt x="24158" y="26729"/>
                    <a:pt x="10906" y="28658"/>
                    <a:pt x="6929" y="34302"/>
                  </a:cubicBezTo>
                  <a:cubicBezTo>
                    <a:pt x="2953" y="39957"/>
                    <a:pt x="5203" y="52375"/>
                    <a:pt x="0" y="56614"/>
                  </a:cubicBezTo>
                  <a:lnTo>
                    <a:pt x="0" y="59888"/>
                  </a:lnTo>
                  <a:cubicBezTo>
                    <a:pt x="416" y="59919"/>
                    <a:pt x="826" y="59936"/>
                    <a:pt x="1227" y="59936"/>
                  </a:cubicBezTo>
                  <a:cubicBezTo>
                    <a:pt x="3154" y="59936"/>
                    <a:pt x="4889" y="59552"/>
                    <a:pt x="6298" y="58507"/>
                  </a:cubicBezTo>
                  <a:cubicBezTo>
                    <a:pt x="12287" y="54054"/>
                    <a:pt x="8561" y="40410"/>
                    <a:pt x="12454" y="33909"/>
                  </a:cubicBezTo>
                  <a:cubicBezTo>
                    <a:pt x="16228" y="27634"/>
                    <a:pt x="30075" y="24574"/>
                    <a:pt x="31218" y="16883"/>
                  </a:cubicBezTo>
                  <a:cubicBezTo>
                    <a:pt x="32099" y="10966"/>
                    <a:pt x="24944" y="5465"/>
                    <a:pt x="20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 rot="10800000" flipH="1">
              <a:off x="0" y="3972745"/>
              <a:ext cx="707520" cy="1172975"/>
            </a:xfrm>
            <a:custGeom>
              <a:avLst/>
              <a:gdLst/>
              <a:ahLst/>
              <a:cxnLst/>
              <a:rect l="l" t="t" r="r" b="b"/>
              <a:pathLst>
                <a:path w="22110" h="36624" extrusionOk="0">
                  <a:moveTo>
                    <a:pt x="8263" y="0"/>
                  </a:moveTo>
                  <a:cubicBezTo>
                    <a:pt x="7930" y="1024"/>
                    <a:pt x="7763" y="2095"/>
                    <a:pt x="7763" y="3179"/>
                  </a:cubicBezTo>
                  <a:cubicBezTo>
                    <a:pt x="7894" y="9251"/>
                    <a:pt x="16633" y="17157"/>
                    <a:pt x="14311" y="23181"/>
                  </a:cubicBezTo>
                  <a:cubicBezTo>
                    <a:pt x="12525" y="27789"/>
                    <a:pt x="5215" y="28861"/>
                    <a:pt x="0" y="31075"/>
                  </a:cubicBezTo>
                  <a:lnTo>
                    <a:pt x="0" y="36624"/>
                  </a:lnTo>
                  <a:cubicBezTo>
                    <a:pt x="357" y="35742"/>
                    <a:pt x="845" y="34933"/>
                    <a:pt x="1429" y="34183"/>
                  </a:cubicBezTo>
                  <a:cubicBezTo>
                    <a:pt x="5548" y="29170"/>
                    <a:pt x="18098" y="28277"/>
                    <a:pt x="20110" y="21681"/>
                  </a:cubicBezTo>
                  <a:cubicBezTo>
                    <a:pt x="22110" y="15073"/>
                    <a:pt x="12168" y="7358"/>
                    <a:pt x="11537" y="893"/>
                  </a:cubicBezTo>
                  <a:cubicBezTo>
                    <a:pt x="11513" y="595"/>
                    <a:pt x="11501" y="298"/>
                    <a:pt x="1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 rot="10800000" flipH="1">
              <a:off x="0" y="4217947"/>
              <a:ext cx="352448" cy="927773"/>
            </a:xfrm>
            <a:custGeom>
              <a:avLst/>
              <a:gdLst/>
              <a:ahLst/>
              <a:cxnLst/>
              <a:rect l="l" t="t" r="r" b="b"/>
              <a:pathLst>
                <a:path w="11014" h="28968" extrusionOk="0">
                  <a:moveTo>
                    <a:pt x="2655" y="0"/>
                  </a:moveTo>
                  <a:cubicBezTo>
                    <a:pt x="1584" y="1560"/>
                    <a:pt x="583" y="3119"/>
                    <a:pt x="0" y="4632"/>
                  </a:cubicBezTo>
                  <a:lnTo>
                    <a:pt x="0" y="10430"/>
                  </a:lnTo>
                  <a:cubicBezTo>
                    <a:pt x="1357" y="15157"/>
                    <a:pt x="4679" y="20657"/>
                    <a:pt x="2560" y="24396"/>
                  </a:cubicBezTo>
                  <a:cubicBezTo>
                    <a:pt x="1988" y="25420"/>
                    <a:pt x="1095" y="26146"/>
                    <a:pt x="0" y="26718"/>
                  </a:cubicBezTo>
                  <a:lnTo>
                    <a:pt x="0" y="28968"/>
                  </a:lnTo>
                  <a:cubicBezTo>
                    <a:pt x="3655" y="28003"/>
                    <a:pt x="7132" y="26860"/>
                    <a:pt x="8442" y="24086"/>
                  </a:cubicBezTo>
                  <a:cubicBezTo>
                    <a:pt x="11013" y="18645"/>
                    <a:pt x="3441" y="10704"/>
                    <a:pt x="3727" y="5036"/>
                  </a:cubicBezTo>
                  <a:cubicBezTo>
                    <a:pt x="3810" y="3441"/>
                    <a:pt x="4501" y="1738"/>
                    <a:pt x="5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15"/>
          <p:cNvGrpSpPr/>
          <p:nvPr/>
        </p:nvGrpSpPr>
        <p:grpSpPr>
          <a:xfrm>
            <a:off x="8303436" y="-8"/>
            <a:ext cx="840553" cy="1363736"/>
            <a:chOff x="6741600" y="846675"/>
            <a:chExt cx="640275" cy="1047175"/>
          </a:xfrm>
        </p:grpSpPr>
        <p:sp>
          <p:nvSpPr>
            <p:cNvPr id="193" name="Google Shape;193;p15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2">
  <p:cSld name="CUSTOM_8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>
            <a:spLocks noGrp="1"/>
          </p:cNvSpPr>
          <p:nvPr>
            <p:ph type="subTitle" idx="1"/>
          </p:nvPr>
        </p:nvSpPr>
        <p:spPr>
          <a:xfrm>
            <a:off x="5197164" y="2291292"/>
            <a:ext cx="2597700" cy="20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5197175" y="1794800"/>
            <a:ext cx="3226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16" name="Google Shape;216;p17"/>
          <p:cNvGrpSpPr/>
          <p:nvPr/>
        </p:nvGrpSpPr>
        <p:grpSpPr>
          <a:xfrm rot="10800000" flipH="1">
            <a:off x="7827256" y="2625967"/>
            <a:ext cx="1390748" cy="2523532"/>
            <a:chOff x="6373700" y="846675"/>
            <a:chExt cx="1059375" cy="1937750"/>
          </a:xfrm>
        </p:grpSpPr>
        <p:sp>
          <p:nvSpPr>
            <p:cNvPr id="217" name="Google Shape;217;p17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6373700" y="846675"/>
              <a:ext cx="1059375" cy="1937750"/>
            </a:xfrm>
            <a:custGeom>
              <a:avLst/>
              <a:gdLst/>
              <a:ahLst/>
              <a:cxnLst/>
              <a:rect l="l" t="t" r="r" b="b"/>
              <a:pathLst>
                <a:path w="42375" h="77510" extrusionOk="0">
                  <a:moveTo>
                    <a:pt x="19848" y="0"/>
                  </a:moveTo>
                  <a:cubicBezTo>
                    <a:pt x="19908" y="464"/>
                    <a:pt x="19908" y="929"/>
                    <a:pt x="19884" y="1393"/>
                  </a:cubicBezTo>
                  <a:cubicBezTo>
                    <a:pt x="19193" y="11942"/>
                    <a:pt x="1" y="17788"/>
                    <a:pt x="2346" y="29051"/>
                  </a:cubicBezTo>
                  <a:cubicBezTo>
                    <a:pt x="4763" y="40636"/>
                    <a:pt x="26421" y="39814"/>
                    <a:pt x="33040" y="48756"/>
                  </a:cubicBezTo>
                  <a:cubicBezTo>
                    <a:pt x="38767" y="56507"/>
                    <a:pt x="30742" y="70080"/>
                    <a:pt x="38624" y="76426"/>
                  </a:cubicBezTo>
                  <a:cubicBezTo>
                    <a:pt x="39124" y="76831"/>
                    <a:pt x="39660" y="77188"/>
                    <a:pt x="40220" y="77510"/>
                  </a:cubicBezTo>
                  <a:lnTo>
                    <a:pt x="40232" y="69675"/>
                  </a:lnTo>
                  <a:cubicBezTo>
                    <a:pt x="37505" y="63055"/>
                    <a:pt x="42375" y="52995"/>
                    <a:pt x="37946" y="46649"/>
                  </a:cubicBezTo>
                  <a:cubicBezTo>
                    <a:pt x="31838" y="37886"/>
                    <a:pt x="12347" y="38636"/>
                    <a:pt x="9787" y="27730"/>
                  </a:cubicBezTo>
                  <a:cubicBezTo>
                    <a:pt x="7335" y="17312"/>
                    <a:pt x="25504" y="10966"/>
                    <a:pt x="25349" y="1381"/>
                  </a:cubicBezTo>
                  <a:cubicBezTo>
                    <a:pt x="25337" y="917"/>
                    <a:pt x="25289" y="452"/>
                    <a:pt x="2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8" r:id="rId6"/>
    <p:sldLayoutId id="2147483660" r:id="rId7"/>
    <p:sldLayoutId id="2147483661" r:id="rId8"/>
    <p:sldLayoutId id="2147483663" r:id="rId9"/>
    <p:sldLayoutId id="2147483664" r:id="rId10"/>
    <p:sldLayoutId id="2147483668" r:id="rId11"/>
    <p:sldLayoutId id="2147483671" r:id="rId12"/>
    <p:sldLayoutId id="2147483673" r:id="rId13"/>
    <p:sldLayoutId id="2147483675" r:id="rId14"/>
    <p:sldLayoutId id="214748368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1003139" y="-192291"/>
            <a:ext cx="918258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Lilita One"/>
              <a:buNone/>
              <a:defRPr sz="7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Lilita One"/>
              <a:buNone/>
              <a:defRPr sz="7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Lilita One"/>
              <a:buNone/>
              <a:defRPr sz="7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Lilita One"/>
              <a:buNone/>
              <a:defRPr sz="7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Lilita One"/>
              <a:buNone/>
              <a:defRPr sz="7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Lilita One"/>
              <a:buNone/>
              <a:defRPr sz="7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Lilita One"/>
              <a:buNone/>
              <a:defRPr sz="7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Lilita One"/>
              <a:buNone/>
              <a:defRPr sz="7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Lilita One"/>
              <a:buNone/>
              <a:defRPr sz="70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rPr lang="bg-BG" sz="3600" dirty="0" smtClean="0"/>
              <a:t>Технически университет </a:t>
            </a:r>
            <a:endParaRPr lang="en-US" sz="3600" dirty="0" smtClean="0"/>
          </a:p>
          <a:p>
            <a:r>
              <a:rPr lang="bg-BG" sz="3600" dirty="0" smtClean="0"/>
              <a:t> </a:t>
            </a:r>
            <a:r>
              <a:rPr lang="en-US" sz="3600" dirty="0" smtClean="0"/>
              <a:t>                     </a:t>
            </a:r>
            <a:r>
              <a:rPr lang="bg-BG" sz="3600" dirty="0" smtClean="0"/>
              <a:t>Варна</a:t>
            </a:r>
            <a:br>
              <a:rPr lang="bg-BG" sz="3600" dirty="0" smtClean="0"/>
            </a:br>
            <a:endParaRPr lang="bg-BG" sz="3600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864243" y="198696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None/>
              <a:defRPr sz="20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bg-BG" b="1" dirty="0" smtClean="0"/>
              <a:t>ДИПЛОМНА РАБОТА</a:t>
            </a:r>
            <a:endParaRPr lang="bg-BG" dirty="0" smtClean="0"/>
          </a:p>
          <a:p>
            <a:r>
              <a:rPr lang="bg-BG" dirty="0" smtClean="0"/>
              <a:t> </a:t>
            </a:r>
          </a:p>
          <a:p>
            <a:r>
              <a:rPr lang="bg-BG" dirty="0" smtClean="0"/>
              <a:t>ОКС МАГИСТЪР</a:t>
            </a:r>
          </a:p>
          <a:p>
            <a:r>
              <a:rPr lang="bg-BG" dirty="0" smtClean="0"/>
              <a:t> </a:t>
            </a:r>
          </a:p>
          <a:p>
            <a:r>
              <a:rPr lang="bg-BG" b="1" dirty="0" smtClean="0"/>
              <a:t>Разработка на софтуер с изкуствен интелект</a:t>
            </a:r>
          </a:p>
          <a:p>
            <a:endParaRPr lang="bg-BG" dirty="0"/>
          </a:p>
        </p:txBody>
      </p:sp>
      <p:pic>
        <p:nvPicPr>
          <p:cNvPr id="14" name="Картина 600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5" y="108652"/>
            <a:ext cx="114300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08" b="68947"/>
          <a:stretch/>
        </p:blipFill>
        <p:spPr>
          <a:xfrm>
            <a:off x="347409" y="859972"/>
            <a:ext cx="8255026" cy="794657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3772"/>
          </a:xfrm>
        </p:spPr>
        <p:txBody>
          <a:bodyPr/>
          <a:lstStyle/>
          <a:p>
            <a:r>
              <a:rPr lang="bg-BG" dirty="0" smtClean="0"/>
              <a:t>Последователност на стъпките</a:t>
            </a:r>
            <a:endParaRPr lang="bg-BG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80" b="49122"/>
          <a:stretch/>
        </p:blipFill>
        <p:spPr>
          <a:xfrm>
            <a:off x="347409" y="1709057"/>
            <a:ext cx="8255026" cy="903515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78" b="29973"/>
          <a:stretch/>
        </p:blipFill>
        <p:spPr>
          <a:xfrm>
            <a:off x="347409" y="2612572"/>
            <a:ext cx="8255026" cy="925286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29" b="11499"/>
          <a:stretch/>
        </p:blipFill>
        <p:spPr>
          <a:xfrm>
            <a:off x="347409" y="3581401"/>
            <a:ext cx="8255026" cy="849086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25" b="1"/>
          <a:stretch/>
        </p:blipFill>
        <p:spPr>
          <a:xfrm>
            <a:off x="347409" y="4441372"/>
            <a:ext cx="8255026" cy="54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0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5"/>
          <p:cNvSpPr>
            <a:spLocks noGrp="1"/>
          </p:cNvSpPr>
          <p:nvPr>
            <p:ph type="title"/>
          </p:nvPr>
        </p:nvSpPr>
        <p:spPr>
          <a:xfrm>
            <a:off x="71582" y="0"/>
            <a:ext cx="7517938" cy="1325563"/>
          </a:xfrm>
        </p:spPr>
        <p:txBody>
          <a:bodyPr/>
          <a:lstStyle/>
          <a:p>
            <a:r>
              <a:rPr lang="bg-BG" dirty="0"/>
              <a:t>Класифициране на намерението</a:t>
            </a:r>
            <a:br>
              <a:rPr lang="bg-BG" dirty="0"/>
            </a:br>
            <a:endParaRPr lang="bg-BG" dirty="0"/>
          </a:p>
        </p:txBody>
      </p:sp>
      <p:pic>
        <p:nvPicPr>
          <p:cNvPr id="34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58" r="-183" b="85541"/>
          <a:stretch/>
        </p:blipFill>
        <p:spPr>
          <a:xfrm>
            <a:off x="0" y="1516380"/>
            <a:ext cx="8359140" cy="525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566"/>
          <a:stretch/>
        </p:blipFill>
        <p:spPr>
          <a:xfrm>
            <a:off x="0" y="1518444"/>
            <a:ext cx="1623060" cy="3625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1" t="16878" r="27464"/>
          <a:stretch/>
        </p:blipFill>
        <p:spPr>
          <a:xfrm>
            <a:off x="1600200" y="2141220"/>
            <a:ext cx="4457700" cy="3002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92"/>
          <a:stretch/>
        </p:blipFill>
        <p:spPr>
          <a:xfrm>
            <a:off x="6705600" y="1518444"/>
            <a:ext cx="1645920" cy="3625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64" y="52171"/>
            <a:ext cx="5721928" cy="994172"/>
          </a:xfrm>
        </p:spPr>
        <p:txBody>
          <a:bodyPr/>
          <a:lstStyle/>
          <a:p>
            <a:r>
              <a:rPr lang="bg-BG" dirty="0" smtClean="0"/>
              <a:t>Обучение на невронна мрежа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5" r="56140" b="896"/>
          <a:stretch/>
        </p:blipFill>
        <p:spPr>
          <a:xfrm>
            <a:off x="2576945" y="890247"/>
            <a:ext cx="1399310" cy="4215154"/>
          </a:xfrm>
        </p:spPr>
      </p:pic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8" r="50637" b="896"/>
          <a:stretch/>
        </p:blipFill>
        <p:spPr>
          <a:xfrm>
            <a:off x="3962401" y="890247"/>
            <a:ext cx="512618" cy="4215154"/>
          </a:xfrm>
          <a:prstGeom prst="rect">
            <a:avLst/>
          </a:prstGeom>
        </p:spPr>
      </p:pic>
      <p:pic>
        <p:nvPicPr>
          <p:cNvPr id="8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39" r="31840" b="896"/>
          <a:stretch/>
        </p:blipFill>
        <p:spPr>
          <a:xfrm>
            <a:off x="4481946" y="890247"/>
            <a:ext cx="1697182" cy="4215154"/>
          </a:xfrm>
          <a:prstGeom prst="rect">
            <a:avLst/>
          </a:prstGeom>
        </p:spPr>
      </p:pic>
      <p:pic>
        <p:nvPicPr>
          <p:cNvPr id="9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18" r="20073" b="896"/>
          <a:stretch/>
        </p:blipFill>
        <p:spPr>
          <a:xfrm>
            <a:off x="6220692" y="890247"/>
            <a:ext cx="1025236" cy="4215154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1" b="896"/>
          <a:stretch/>
        </p:blipFill>
        <p:spPr>
          <a:xfrm>
            <a:off x="7218218" y="890247"/>
            <a:ext cx="1847459" cy="4215154"/>
          </a:xfrm>
          <a:prstGeom prst="rect">
            <a:avLst/>
          </a:prstGeom>
        </p:spPr>
      </p:pic>
      <p:pic>
        <p:nvPicPr>
          <p:cNvPr id="11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1" r="72415" b="896"/>
          <a:stretch/>
        </p:blipFill>
        <p:spPr>
          <a:xfrm>
            <a:off x="498764" y="890247"/>
            <a:ext cx="2001982" cy="421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8"/>
          <p:cNvSpPr txBox="1">
            <a:spLocks noGrp="1"/>
          </p:cNvSpPr>
          <p:nvPr>
            <p:ph type="title"/>
          </p:nvPr>
        </p:nvSpPr>
        <p:spPr>
          <a:xfrm>
            <a:off x="3586912" y="178339"/>
            <a:ext cx="5336108" cy="651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dirty="0" smtClean="0"/>
              <a:t>Примерна невронна </a:t>
            </a:r>
            <a:r>
              <a:rPr lang="bg-BG" dirty="0"/>
              <a:t>мрежа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905759"/>
            <a:ext cx="5551602" cy="33309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8862" y="533645"/>
            <a:ext cx="8103657" cy="935282"/>
          </a:xfrm>
        </p:spPr>
        <p:txBody>
          <a:bodyPr/>
          <a:lstStyle/>
          <a:p>
            <a:r>
              <a:rPr lang="bg-BG" dirty="0" smtClean="0"/>
              <a:t>Запазване на данните от обучението</a:t>
            </a:r>
            <a:endParaRPr lang="bg-BG" dirty="0"/>
          </a:p>
        </p:txBody>
      </p:sp>
      <p:pic>
        <p:nvPicPr>
          <p:cNvPr id="13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7" t="65086" r="10165" b="4448"/>
          <a:stretch/>
        </p:blipFill>
        <p:spPr>
          <a:xfrm>
            <a:off x="0" y="2813538"/>
            <a:ext cx="9026434" cy="2329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2"/>
          <p:cNvSpPr txBox="1">
            <a:spLocks noGrp="1"/>
          </p:cNvSpPr>
          <p:nvPr>
            <p:ph type="title"/>
          </p:nvPr>
        </p:nvSpPr>
        <p:spPr>
          <a:xfrm>
            <a:off x="750480" y="1905005"/>
            <a:ext cx="2501400" cy="9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dirty="0"/>
              <a:t>Създаване на чатбота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31820" y="393806"/>
            <a:ext cx="54940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ru-RU" dirty="0" smtClean="0"/>
              <a:t>Зареждане на данните от обучението</a:t>
            </a:r>
          </a:p>
          <a:p>
            <a:r>
              <a:rPr lang="ru-RU" dirty="0" smtClean="0"/>
              <a:t>Проектираме бота да взаимодейства с потребителя, докато потребителят не напише командата „quit“ </a:t>
            </a:r>
          </a:p>
          <a:p>
            <a:r>
              <a:rPr lang="ru-RU" dirty="0" smtClean="0"/>
              <a:t>Проектираме </a:t>
            </a:r>
            <a:r>
              <a:rPr lang="ru-RU" dirty="0" smtClean="0"/>
              <a:t>фукция , която </a:t>
            </a:r>
            <a:r>
              <a:rPr lang="bg-BG" dirty="0" smtClean="0"/>
              <a:t>отговаря за това </a:t>
            </a:r>
            <a:r>
              <a:rPr lang="ru-RU" dirty="0" smtClean="0"/>
              <a:t>ако </a:t>
            </a:r>
            <a:r>
              <a:rPr lang="ru-RU" dirty="0" smtClean="0"/>
              <a:t>потребителя не може да бъде разбран да се изиква повторно да обясни какво е имал предвид</a:t>
            </a:r>
          </a:p>
          <a:p>
            <a:r>
              <a:rPr lang="ru-RU" dirty="0" smtClean="0"/>
              <a:t> Проектираме</a:t>
            </a:r>
            <a:r>
              <a:rPr lang="bg-BG" dirty="0" smtClean="0"/>
              <a:t> </a:t>
            </a:r>
            <a:r>
              <a:rPr lang="ru-RU" dirty="0" smtClean="0"/>
              <a:t>бота да връща</a:t>
            </a:r>
            <a:r>
              <a:rPr lang="en-US" dirty="0" smtClean="0"/>
              <a:t> </a:t>
            </a:r>
            <a:r>
              <a:rPr lang="bg-BG" dirty="0" smtClean="0"/>
              <a:t>случайни отговори от дадената подгрупа с тагове.</a:t>
            </a:r>
          </a:p>
          <a:p>
            <a:r>
              <a:rPr lang="bg-BG" dirty="0" smtClean="0"/>
              <a:t>Стартираме бота.</a:t>
            </a:r>
            <a:endParaRPr lang="bg-BG" dirty="0"/>
          </a:p>
        </p:txBody>
      </p:sp>
      <p:sp>
        <p:nvSpPr>
          <p:cNvPr id="8" name="Google Shape;786;p62"/>
          <p:cNvSpPr txBox="1">
            <a:spLocks/>
          </p:cNvSpPr>
          <p:nvPr/>
        </p:nvSpPr>
        <p:spPr>
          <a:xfrm>
            <a:off x="750480" y="76200"/>
            <a:ext cx="4635930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3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bg-BG" sz="3300" dirty="0" smtClean="0"/>
              <a:t>Реализация</a:t>
            </a:r>
            <a:endParaRPr lang="bg-BG" sz="3300" dirty="0"/>
          </a:p>
        </p:txBody>
      </p:sp>
    </p:spTree>
    <p:extLst>
      <p:ext uri="{BB962C8B-B14F-4D97-AF65-F5344CB8AC3E}">
        <p14:creationId xmlns:p14="http://schemas.microsoft.com/office/powerpoint/2010/main" val="279721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0"/>
          <p:cNvSpPr/>
          <p:nvPr/>
        </p:nvSpPr>
        <p:spPr>
          <a:xfrm>
            <a:off x="1132199" y="2123077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0"/>
          <p:cNvSpPr txBox="1">
            <a:spLocks noGrp="1"/>
          </p:cNvSpPr>
          <p:nvPr>
            <p:ph type="title"/>
          </p:nvPr>
        </p:nvSpPr>
        <p:spPr>
          <a:xfrm>
            <a:off x="1049917" y="283865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200" dirty="0" smtClean="0"/>
              <a:t>Резутати</a:t>
            </a:r>
            <a:endParaRPr sz="4200" dirty="0"/>
          </a:p>
        </p:txBody>
      </p:sp>
      <p:sp>
        <p:nvSpPr>
          <p:cNvPr id="462" name="Google Shape;462;p40"/>
          <p:cNvSpPr txBox="1">
            <a:spLocks noGrp="1"/>
          </p:cNvSpPr>
          <p:nvPr>
            <p:ph type="title" idx="2"/>
          </p:nvPr>
        </p:nvSpPr>
        <p:spPr>
          <a:xfrm>
            <a:off x="1199249" y="2247165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4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463" name="Google Shape;463;p40"/>
          <p:cNvSpPr/>
          <p:nvPr/>
        </p:nvSpPr>
        <p:spPr>
          <a:xfrm rot="-5400000">
            <a:off x="2634930" y="2086288"/>
            <a:ext cx="91439" cy="3096901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46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2"/>
          <p:cNvSpPr txBox="1">
            <a:spLocks noGrp="1"/>
          </p:cNvSpPr>
          <p:nvPr>
            <p:ph type="title"/>
          </p:nvPr>
        </p:nvSpPr>
        <p:spPr>
          <a:xfrm>
            <a:off x="796200" y="1905005"/>
            <a:ext cx="2501400" cy="9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dirty="0" smtClean="0"/>
              <a:t>Резутати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97600" y="662036"/>
            <a:ext cx="5410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bg-BG" dirty="0" smtClean="0"/>
              <a:t>Чат бота</a:t>
            </a:r>
            <a:r>
              <a:rPr lang="en-US" dirty="0" smtClean="0"/>
              <a:t>[ Lili ] </a:t>
            </a:r>
            <a:r>
              <a:rPr lang="bg-BG" dirty="0" smtClean="0"/>
              <a:t>представя себе си пред потребителя</a:t>
            </a:r>
            <a:endParaRPr lang="en-US" dirty="0" smtClean="0"/>
          </a:p>
          <a:p>
            <a:r>
              <a:rPr lang="en-US" dirty="0" smtClean="0"/>
              <a:t>Lili </a:t>
            </a:r>
            <a:r>
              <a:rPr lang="bg-BG" dirty="0" smtClean="0"/>
              <a:t>подканва потребителя да зададе въпрос</a:t>
            </a:r>
            <a:endParaRPr lang="en-US" dirty="0" smtClean="0"/>
          </a:p>
          <a:p>
            <a:r>
              <a:rPr lang="bg-BG" dirty="0" smtClean="0"/>
              <a:t>Бота разбира контекста на въпроса към него</a:t>
            </a:r>
            <a:endParaRPr lang="en-US" dirty="0" smtClean="0"/>
          </a:p>
          <a:p>
            <a:r>
              <a:rPr lang="bg-BG" dirty="0" smtClean="0"/>
              <a:t>Имплементираната невронна мрежа обработва текста и прави своето предположение</a:t>
            </a:r>
            <a:endParaRPr lang="en-US" dirty="0" smtClean="0"/>
          </a:p>
          <a:p>
            <a:r>
              <a:rPr lang="bg-BG" dirty="0" smtClean="0"/>
              <a:t>Връща се случаен отговор от дадения целеви шаблон</a:t>
            </a:r>
            <a:endParaRPr lang="en-US" dirty="0" smtClean="0"/>
          </a:p>
          <a:p>
            <a:r>
              <a:rPr lang="bg-BG" dirty="0" smtClean="0"/>
              <a:t>Когато потребителя въведе </a:t>
            </a:r>
            <a:r>
              <a:rPr lang="en-US" dirty="0" smtClean="0"/>
              <a:t>“quit ”</a:t>
            </a:r>
            <a:r>
              <a:rPr lang="bg-BG" dirty="0" smtClean="0"/>
              <a:t>бота прекратява работата си</a:t>
            </a:r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7985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65"/>
          <p:cNvSpPr txBox="1">
            <a:spLocks noGrp="1"/>
          </p:cNvSpPr>
          <p:nvPr>
            <p:ph type="subTitle" idx="1"/>
          </p:nvPr>
        </p:nvSpPr>
        <p:spPr>
          <a:xfrm>
            <a:off x="274644" y="752060"/>
            <a:ext cx="7238676" cy="3751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/>
              <a:t>Основната цел на тази дипломна работа беше </a:t>
            </a:r>
            <a:r>
              <a:rPr lang="ru-RU" dirty="0" smtClean="0"/>
              <a:t>да изградим чатбот посредством платформа за кодиране, да го приспособим към даден отрасъл, да покаже архитектурата му и да разберем </a:t>
            </a:r>
            <a:r>
              <a:rPr lang="ru-RU" dirty="0"/>
              <a:t>дали чатботовете са полезни за </a:t>
            </a:r>
            <a:r>
              <a:rPr lang="ru-RU" dirty="0" smtClean="0"/>
              <a:t>индустрията. </a:t>
            </a:r>
            <a:endParaRPr dirty="0"/>
          </a:p>
        </p:txBody>
      </p:sp>
      <p:sp>
        <p:nvSpPr>
          <p:cNvPr id="884" name="Google Shape;884;p65"/>
          <p:cNvSpPr txBox="1">
            <a:spLocks noGrp="1"/>
          </p:cNvSpPr>
          <p:nvPr>
            <p:ph type="title"/>
          </p:nvPr>
        </p:nvSpPr>
        <p:spPr>
          <a:xfrm>
            <a:off x="175595" y="179360"/>
            <a:ext cx="3226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Заключение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68"/>
          <p:cNvSpPr txBox="1">
            <a:spLocks noGrp="1"/>
          </p:cNvSpPr>
          <p:nvPr>
            <p:ph type="title"/>
          </p:nvPr>
        </p:nvSpPr>
        <p:spPr>
          <a:xfrm>
            <a:off x="2923772" y="1530712"/>
            <a:ext cx="4787400" cy="11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Благодаря</a:t>
            </a:r>
            <a:br>
              <a:rPr lang="bg-BG" dirty="0" smtClean="0"/>
            </a:br>
            <a:r>
              <a:rPr lang="bg-BG" dirty="0" smtClean="0"/>
              <a:t>за вниманието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3093720" y="2880360"/>
            <a:ext cx="490728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0D0D0D"/>
                </a:solidFill>
              </a:rPr>
              <a:t>                                   </a:t>
            </a:r>
          </a:p>
          <a:p>
            <a:pPr algn="ctr"/>
            <a:endParaRPr lang="bg-BG" dirty="0">
              <a:solidFill>
                <a:srgbClr val="0D0D0D"/>
              </a:solidFill>
            </a:endParaRPr>
          </a:p>
          <a:p>
            <a:pPr algn="ctr"/>
            <a:endParaRPr lang="bg-BG" dirty="0" smtClean="0">
              <a:solidFill>
                <a:srgbClr val="0D0D0D"/>
              </a:solidFill>
            </a:endParaRPr>
          </a:p>
          <a:p>
            <a:pPr algn="ctr"/>
            <a:endParaRPr lang="bg-BG" dirty="0">
              <a:solidFill>
                <a:srgbClr val="0D0D0D"/>
              </a:solidFill>
            </a:endParaRPr>
          </a:p>
          <a:p>
            <a:pPr algn="ctr"/>
            <a:r>
              <a:rPr lang="bg-BG" dirty="0" smtClean="0">
                <a:solidFill>
                  <a:srgbClr val="0D0D0D"/>
                </a:solidFill>
              </a:rPr>
              <a:t>                                                </a:t>
            </a:r>
            <a:r>
              <a:rPr lang="bg-BG" sz="2400" dirty="0" smtClean="0">
                <a:solidFill>
                  <a:srgbClr val="0D0D0D"/>
                </a:solidFill>
              </a:rPr>
              <a:t>Петьо Димитров</a:t>
            </a:r>
            <a:endParaRPr lang="bg-BG" sz="2400" dirty="0">
              <a:solidFill>
                <a:srgbClr val="0D0D0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4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8"/>
          <p:cNvSpPr txBox="1">
            <a:spLocks noGrp="1"/>
          </p:cNvSpPr>
          <p:nvPr>
            <p:ph type="subTitle" idx="1"/>
          </p:nvPr>
        </p:nvSpPr>
        <p:spPr>
          <a:xfrm>
            <a:off x="4363955" y="1972035"/>
            <a:ext cx="3937800" cy="16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</a:t>
            </a:r>
            <a:r>
              <a:rPr lang="bg-BG" dirty="0" smtClean="0"/>
              <a:t>Преди всичко искам да се извиня че в следващите слайдове ще има изрази и на аглийски език</a:t>
            </a:r>
            <a:r>
              <a:rPr lang="en" dirty="0" smtClean="0"/>
              <a:t>.</a:t>
            </a:r>
            <a:r>
              <a:rPr lang="bg-BG" dirty="0" smtClean="0"/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Благодаря и преиятно гледане</a:t>
            </a:r>
            <a:r>
              <a:rPr lang="en" dirty="0" smtClean="0"/>
              <a:t>”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52"/>
          <p:cNvGrpSpPr/>
          <p:nvPr/>
        </p:nvGrpSpPr>
        <p:grpSpPr>
          <a:xfrm>
            <a:off x="317476" y="1651548"/>
            <a:ext cx="3613031" cy="3492023"/>
            <a:chOff x="317475" y="1651515"/>
            <a:chExt cx="3613031" cy="3529435"/>
          </a:xfrm>
        </p:grpSpPr>
        <p:sp>
          <p:nvSpPr>
            <p:cNvPr id="623" name="Google Shape;623;p52"/>
            <p:cNvSpPr/>
            <p:nvPr/>
          </p:nvSpPr>
          <p:spPr>
            <a:xfrm rot="10800000" flipH="1">
              <a:off x="317475" y="1651515"/>
              <a:ext cx="3613031" cy="3529261"/>
            </a:xfrm>
            <a:custGeom>
              <a:avLst/>
              <a:gdLst/>
              <a:ahLst/>
              <a:cxnLst/>
              <a:rect l="l" t="t" r="r" b="b"/>
              <a:pathLst>
                <a:path w="45218" h="43940" extrusionOk="0">
                  <a:moveTo>
                    <a:pt x="0" y="0"/>
                  </a:moveTo>
                  <a:cubicBezTo>
                    <a:pt x="0" y="24200"/>
                    <a:pt x="19796" y="43939"/>
                    <a:pt x="44111" y="43939"/>
                  </a:cubicBezTo>
                  <a:lnTo>
                    <a:pt x="45218" y="43939"/>
                  </a:lnTo>
                  <a:lnTo>
                    <a:pt x="45218" y="34795"/>
                  </a:lnTo>
                  <a:lnTo>
                    <a:pt x="44111" y="34795"/>
                  </a:lnTo>
                  <a:cubicBezTo>
                    <a:pt x="24972" y="34795"/>
                    <a:pt x="9345" y="19439"/>
                    <a:pt x="9103" y="450"/>
                  </a:cubicBezTo>
                  <a:cubicBezTo>
                    <a:pt x="9103" y="301"/>
                    <a:pt x="9100" y="150"/>
                    <a:pt x="9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2"/>
            <p:cNvSpPr/>
            <p:nvPr/>
          </p:nvSpPr>
          <p:spPr>
            <a:xfrm rot="10800000" flipH="1">
              <a:off x="1046449" y="2385968"/>
              <a:ext cx="2884022" cy="2794982"/>
            </a:xfrm>
            <a:custGeom>
              <a:avLst/>
              <a:gdLst/>
              <a:ahLst/>
              <a:cxnLst/>
              <a:rect l="l" t="t" r="r" b="b"/>
              <a:pathLst>
                <a:path w="36118" h="34797" extrusionOk="0">
                  <a:moveTo>
                    <a:pt x="0" y="1"/>
                  </a:moveTo>
                  <a:cubicBezTo>
                    <a:pt x="0" y="152"/>
                    <a:pt x="3" y="301"/>
                    <a:pt x="3" y="452"/>
                  </a:cubicBezTo>
                  <a:cubicBezTo>
                    <a:pt x="245" y="19441"/>
                    <a:pt x="15879" y="34797"/>
                    <a:pt x="35018" y="34797"/>
                  </a:cubicBezTo>
                  <a:lnTo>
                    <a:pt x="36118" y="34797"/>
                  </a:lnTo>
                  <a:lnTo>
                    <a:pt x="36118" y="25652"/>
                  </a:lnTo>
                  <a:lnTo>
                    <a:pt x="34843" y="25652"/>
                  </a:lnTo>
                  <a:lnTo>
                    <a:pt x="34798" y="25632"/>
                  </a:lnTo>
                  <a:cubicBezTo>
                    <a:pt x="20649" y="25575"/>
                    <a:pt x="9181" y="14193"/>
                    <a:pt x="9115" y="123"/>
                  </a:cubicBezTo>
                  <a:cubicBezTo>
                    <a:pt x="9115" y="81"/>
                    <a:pt x="9108" y="42"/>
                    <a:pt x="9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2"/>
            <p:cNvSpPr/>
            <p:nvPr/>
          </p:nvSpPr>
          <p:spPr>
            <a:xfrm rot="10800000" flipH="1">
              <a:off x="1748975" y="3116452"/>
              <a:ext cx="2181509" cy="2064498"/>
            </a:xfrm>
            <a:custGeom>
              <a:avLst/>
              <a:gdLst/>
              <a:ahLst/>
              <a:cxnLst/>
              <a:rect l="l" t="t" r="r" b="b"/>
              <a:pathLst>
                <a:path w="26899" h="25634" extrusionOk="0">
                  <a:moveTo>
                    <a:pt x="1" y="1"/>
                  </a:moveTo>
                  <a:cubicBezTo>
                    <a:pt x="1" y="42"/>
                    <a:pt x="4" y="81"/>
                    <a:pt x="4" y="121"/>
                  </a:cubicBezTo>
                  <a:cubicBezTo>
                    <a:pt x="70" y="14193"/>
                    <a:pt x="11538" y="25575"/>
                    <a:pt x="25687" y="25630"/>
                  </a:cubicBezTo>
                  <a:cubicBezTo>
                    <a:pt x="25723" y="25630"/>
                    <a:pt x="25757" y="25634"/>
                    <a:pt x="25792" y="25634"/>
                  </a:cubicBezTo>
                  <a:lnTo>
                    <a:pt x="26899" y="25634"/>
                  </a:lnTo>
                  <a:lnTo>
                    <a:pt x="26899" y="15842"/>
                  </a:lnTo>
                  <a:lnTo>
                    <a:pt x="25768" y="15842"/>
                  </a:lnTo>
                  <a:cubicBezTo>
                    <a:pt x="22191" y="15842"/>
                    <a:pt x="18719" y="14637"/>
                    <a:pt x="15911" y="12423"/>
                  </a:cubicBezTo>
                  <a:cubicBezTo>
                    <a:pt x="12192" y="9521"/>
                    <a:pt x="9787" y="5035"/>
                    <a:pt x="9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6" name="Google Shape;626;p52"/>
          <p:cNvSpPr txBox="1"/>
          <p:nvPr/>
        </p:nvSpPr>
        <p:spPr>
          <a:xfrm>
            <a:off x="4016973" y="1882225"/>
            <a:ext cx="4235485" cy="33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16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Да разберем основите стоящи за Чатбота</a:t>
            </a:r>
            <a:endParaRPr sz="16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7" name="Google Shape;627;p52"/>
          <p:cNvSpPr txBox="1"/>
          <p:nvPr/>
        </p:nvSpPr>
        <p:spPr>
          <a:xfrm>
            <a:off x="4016974" y="2624305"/>
            <a:ext cx="4235485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bg-BG" sz="16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Да имплементираме чатбот система</a:t>
            </a:r>
            <a:endParaRPr lang="bg-BG" sz="16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8" name="Google Shape;628;p52"/>
          <p:cNvSpPr txBox="1"/>
          <p:nvPr/>
        </p:nvSpPr>
        <p:spPr>
          <a:xfrm>
            <a:off x="4016974" y="3389025"/>
            <a:ext cx="4700306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Да </a:t>
            </a:r>
            <a:r>
              <a:rPr lang="bg-BG" sz="16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я </a:t>
            </a:r>
            <a:r>
              <a:rPr lang="bg-BG" sz="16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тестваме </a:t>
            </a:r>
            <a:r>
              <a:rPr lang="bg-BG" sz="16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и пригодим за различни цели </a:t>
            </a:r>
            <a:endParaRPr sz="16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9" name="Google Shape;629;p52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Цели на дипломната работа</a:t>
            </a:r>
            <a:endParaRPr dirty="0"/>
          </a:p>
        </p:txBody>
      </p:sp>
      <p:sp>
        <p:nvSpPr>
          <p:cNvPr id="630" name="Google Shape;630;p52"/>
          <p:cNvSpPr txBox="1">
            <a:spLocks noGrp="1"/>
          </p:cNvSpPr>
          <p:nvPr>
            <p:ph type="title"/>
          </p:nvPr>
        </p:nvSpPr>
        <p:spPr>
          <a:xfrm>
            <a:off x="3419757" y="1817575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52"/>
          <p:cNvSpPr txBox="1">
            <a:spLocks noGrp="1"/>
          </p:cNvSpPr>
          <p:nvPr>
            <p:ph type="title"/>
          </p:nvPr>
        </p:nvSpPr>
        <p:spPr>
          <a:xfrm>
            <a:off x="3419757" y="2570975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32" name="Google Shape;632;p52"/>
          <p:cNvSpPr txBox="1">
            <a:spLocks noGrp="1"/>
          </p:cNvSpPr>
          <p:nvPr>
            <p:ph type="title"/>
          </p:nvPr>
        </p:nvSpPr>
        <p:spPr>
          <a:xfrm>
            <a:off x="3419757" y="3324375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" grpId="0"/>
      <p:bldP spid="627" grpId="0"/>
      <p:bldP spid="628" grpId="0"/>
      <p:bldP spid="629" grpId="0"/>
      <p:bldP spid="630" grpId="0"/>
      <p:bldP spid="631" grpId="0"/>
      <p:bldP spid="6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9"/>
          <p:cNvSpPr txBox="1">
            <a:spLocks noGrp="1"/>
          </p:cNvSpPr>
          <p:nvPr>
            <p:ph type="title"/>
          </p:nvPr>
        </p:nvSpPr>
        <p:spPr>
          <a:xfrm>
            <a:off x="933360" y="1112699"/>
            <a:ext cx="2646600" cy="9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bg-BG" dirty="0"/>
              <a:t>Съдържание</a:t>
            </a:r>
            <a:endParaRPr sz="3200" dirty="0"/>
          </a:p>
        </p:txBody>
      </p:sp>
      <p:sp>
        <p:nvSpPr>
          <p:cNvPr id="442" name="Google Shape;442;p39"/>
          <p:cNvSpPr/>
          <p:nvPr/>
        </p:nvSpPr>
        <p:spPr>
          <a:xfrm>
            <a:off x="4495807" y="540000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9"/>
          <p:cNvSpPr/>
          <p:nvPr/>
        </p:nvSpPr>
        <p:spPr>
          <a:xfrm>
            <a:off x="4495807" y="1183999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9"/>
          <p:cNvSpPr/>
          <p:nvPr/>
        </p:nvSpPr>
        <p:spPr>
          <a:xfrm>
            <a:off x="4485697" y="1828446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9"/>
          <p:cNvSpPr txBox="1">
            <a:spLocks noGrp="1"/>
          </p:cNvSpPr>
          <p:nvPr>
            <p:ph type="subTitle" idx="1"/>
          </p:nvPr>
        </p:nvSpPr>
        <p:spPr>
          <a:xfrm>
            <a:off x="5163150" y="62970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dirty="0"/>
              <a:t>Увод</a:t>
            </a:r>
          </a:p>
        </p:txBody>
      </p:sp>
      <p:sp>
        <p:nvSpPr>
          <p:cNvPr id="446" name="Google Shape;446;p39"/>
          <p:cNvSpPr txBox="1">
            <a:spLocks noGrp="1"/>
          </p:cNvSpPr>
          <p:nvPr>
            <p:ph type="title" idx="2"/>
          </p:nvPr>
        </p:nvSpPr>
        <p:spPr>
          <a:xfrm>
            <a:off x="4581007" y="625200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447" name="Google Shape;447;p39"/>
          <p:cNvSpPr txBox="1">
            <a:spLocks noGrp="1"/>
          </p:cNvSpPr>
          <p:nvPr>
            <p:ph type="title" idx="3"/>
          </p:nvPr>
        </p:nvSpPr>
        <p:spPr>
          <a:xfrm>
            <a:off x="4581007" y="1239472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448" name="Google Shape;448;p39"/>
          <p:cNvSpPr txBox="1">
            <a:spLocks noGrp="1"/>
          </p:cNvSpPr>
          <p:nvPr>
            <p:ph type="title" idx="4"/>
          </p:nvPr>
        </p:nvSpPr>
        <p:spPr>
          <a:xfrm>
            <a:off x="4581007" y="1903500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450" name="Google Shape;450;p39"/>
          <p:cNvSpPr txBox="1">
            <a:spLocks noGrp="1"/>
          </p:cNvSpPr>
          <p:nvPr>
            <p:ph type="subTitle" idx="6"/>
          </p:nvPr>
        </p:nvSpPr>
        <p:spPr>
          <a:xfrm>
            <a:off x="5163150" y="1268560"/>
            <a:ext cx="293691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dirty="0"/>
              <a:t>Среда ,библиотеки и </a:t>
            </a:r>
            <a:r>
              <a:rPr lang="bg-BG" dirty="0" smtClean="0"/>
              <a:t>инструменти</a:t>
            </a:r>
            <a:endParaRPr lang="bg-BG" dirty="0"/>
          </a:p>
        </p:txBody>
      </p:sp>
      <p:sp>
        <p:nvSpPr>
          <p:cNvPr id="451" name="Google Shape;451;p39"/>
          <p:cNvSpPr txBox="1">
            <a:spLocks noGrp="1"/>
          </p:cNvSpPr>
          <p:nvPr>
            <p:ph type="subTitle" idx="8"/>
          </p:nvPr>
        </p:nvSpPr>
        <p:spPr>
          <a:xfrm>
            <a:off x="5259748" y="1926920"/>
            <a:ext cx="3541351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dirty="0" smtClean="0"/>
              <a:t>Концепция и реализация</a:t>
            </a:r>
            <a:endParaRPr lang="bg-BG" dirty="0"/>
          </a:p>
        </p:txBody>
      </p:sp>
      <p:sp>
        <p:nvSpPr>
          <p:cNvPr id="453" name="Google Shape;453;p39"/>
          <p:cNvSpPr/>
          <p:nvPr/>
        </p:nvSpPr>
        <p:spPr>
          <a:xfrm rot="-5400000">
            <a:off x="6642186" y="-269737"/>
            <a:ext cx="75437" cy="284031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453;p39"/>
          <p:cNvSpPr/>
          <p:nvPr/>
        </p:nvSpPr>
        <p:spPr>
          <a:xfrm rot="16200000">
            <a:off x="6642187" y="408291"/>
            <a:ext cx="75437" cy="284031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44;p39"/>
          <p:cNvSpPr/>
          <p:nvPr/>
        </p:nvSpPr>
        <p:spPr>
          <a:xfrm>
            <a:off x="4495807" y="2479507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48;p39"/>
          <p:cNvSpPr txBox="1">
            <a:spLocks/>
          </p:cNvSpPr>
          <p:nvPr/>
        </p:nvSpPr>
        <p:spPr>
          <a:xfrm>
            <a:off x="4561844" y="2533374"/>
            <a:ext cx="402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ilita One"/>
              <a:buNone/>
              <a:defRPr sz="2000" b="0" i="0" u="none" strike="noStrike" cap="none">
                <a:solidFill>
                  <a:srgbClr val="FFFFFF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/>
              <a:t>4</a:t>
            </a:r>
            <a:endParaRPr lang="en" dirty="0"/>
          </a:p>
        </p:txBody>
      </p:sp>
      <p:sp>
        <p:nvSpPr>
          <p:cNvPr id="22" name="Google Shape;451;p39"/>
          <p:cNvSpPr txBox="1">
            <a:spLocks noGrp="1"/>
          </p:cNvSpPr>
          <p:nvPr>
            <p:ph type="subTitle" idx="8"/>
          </p:nvPr>
        </p:nvSpPr>
        <p:spPr>
          <a:xfrm>
            <a:off x="5265764" y="2589619"/>
            <a:ext cx="2834296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dirty="0" smtClean="0"/>
              <a:t>Резултати</a:t>
            </a:r>
            <a:endParaRPr lang="bg-BG" dirty="0"/>
          </a:p>
        </p:txBody>
      </p:sp>
      <p:sp>
        <p:nvSpPr>
          <p:cNvPr id="23" name="Google Shape;453;p39"/>
          <p:cNvSpPr/>
          <p:nvPr/>
        </p:nvSpPr>
        <p:spPr>
          <a:xfrm rot="16200000">
            <a:off x="6642187" y="1056045"/>
            <a:ext cx="75437" cy="284031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53;p39"/>
          <p:cNvSpPr/>
          <p:nvPr/>
        </p:nvSpPr>
        <p:spPr>
          <a:xfrm rot="16200000">
            <a:off x="6642187" y="1611952"/>
            <a:ext cx="75437" cy="284031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42;p39"/>
          <p:cNvSpPr/>
          <p:nvPr/>
        </p:nvSpPr>
        <p:spPr>
          <a:xfrm>
            <a:off x="4495807" y="3123954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rgbClr val="FFFFFF"/>
              </a:buClr>
              <a:buSzPts val="2000"/>
            </a:pPr>
            <a:endParaRPr lang="en" sz="2000" dirty="0">
              <a:solidFill>
                <a:srgbClr val="FFFFFF"/>
              </a:solidFill>
              <a:latin typeface="Lilita One"/>
              <a:sym typeface="Lilita One"/>
            </a:endParaRPr>
          </a:p>
          <a:p>
            <a:pPr lvl="0" algn="ctr"/>
            <a:endParaRPr lang="en" dirty="0"/>
          </a:p>
        </p:txBody>
      </p:sp>
      <p:sp>
        <p:nvSpPr>
          <p:cNvPr id="36" name="Google Shape;451;p39"/>
          <p:cNvSpPr txBox="1">
            <a:spLocks noGrp="1"/>
          </p:cNvSpPr>
          <p:nvPr>
            <p:ph type="subTitle" idx="8"/>
          </p:nvPr>
        </p:nvSpPr>
        <p:spPr>
          <a:xfrm>
            <a:off x="5259749" y="3197134"/>
            <a:ext cx="2834296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dirty="0"/>
              <a:t>Заключение</a:t>
            </a:r>
          </a:p>
        </p:txBody>
      </p:sp>
      <p:sp>
        <p:nvSpPr>
          <p:cNvPr id="41" name="Google Shape;448;p39"/>
          <p:cNvSpPr txBox="1">
            <a:spLocks/>
          </p:cNvSpPr>
          <p:nvPr/>
        </p:nvSpPr>
        <p:spPr>
          <a:xfrm>
            <a:off x="4560561" y="3206582"/>
            <a:ext cx="402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ilita One"/>
              <a:buNone/>
              <a:defRPr sz="2000" b="0" i="0" u="none" strike="noStrike" cap="none">
                <a:solidFill>
                  <a:srgbClr val="FFFFFF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bg-BG" dirty="0" smtClean="0"/>
              <a:t>5</a:t>
            </a:r>
            <a:endParaRPr lang="en" dirty="0"/>
          </a:p>
        </p:txBody>
      </p:sp>
      <p:sp>
        <p:nvSpPr>
          <p:cNvPr id="42" name="Google Shape;453;p39"/>
          <p:cNvSpPr/>
          <p:nvPr/>
        </p:nvSpPr>
        <p:spPr>
          <a:xfrm rot="16200000">
            <a:off x="6642185" y="2259868"/>
            <a:ext cx="75437" cy="284031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" grpId="0" animBg="1"/>
      <p:bldP spid="444" grpId="0" animBg="1"/>
      <p:bldP spid="445" grpId="0" build="p"/>
      <p:bldP spid="450" grpId="0" build="p"/>
      <p:bldP spid="451" grpId="0" build="p"/>
      <p:bldP spid="453" grpId="0" animBg="1"/>
      <p:bldP spid="19" grpId="0" animBg="1"/>
      <p:bldP spid="20" grpId="0" animBg="1"/>
      <p:bldP spid="22" grpId="0" build="p"/>
      <p:bldP spid="23" grpId="0" animBg="1"/>
      <p:bldP spid="24" grpId="0" animBg="1"/>
      <p:bldP spid="31" grpId="0" animBg="1"/>
      <p:bldP spid="36" grpId="0" build="p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807720" y="266700"/>
            <a:ext cx="10515600" cy="1325563"/>
          </a:xfrm>
        </p:spPr>
        <p:txBody>
          <a:bodyPr/>
          <a:lstStyle/>
          <a:p>
            <a:r>
              <a:rPr lang="bg-BG" dirty="0" smtClean="0"/>
              <a:t>Увод</a:t>
            </a:r>
            <a:endParaRPr lang="bg-BG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152400" y="853440"/>
            <a:ext cx="7985760" cy="30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bg-BG" dirty="0" smtClean="0"/>
              <a:t>Какво е чатбот?</a:t>
            </a:r>
            <a:r>
              <a:rPr lang="en-US" dirty="0" smtClean="0"/>
              <a:t> </a:t>
            </a:r>
            <a:r>
              <a:rPr lang="ru-RU" dirty="0" smtClean="0"/>
              <a:t>Chat bot е софтуер с изкуствен интелект, който може да симулира разговор (или чат) с потребител, създавайки усещането за разговор с истински човек?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38975" y="61777"/>
            <a:ext cx="10515600" cy="1325563"/>
          </a:xfrm>
        </p:spPr>
        <p:txBody>
          <a:bodyPr/>
          <a:lstStyle/>
          <a:p>
            <a:r>
              <a:rPr lang="bg-BG" dirty="0" smtClean="0"/>
              <a:t>Среда ,библиотеки </a:t>
            </a:r>
            <a:r>
              <a:rPr lang="bg-BG" dirty="0"/>
              <a:t>и инструменти</a:t>
            </a:r>
            <a:br>
              <a:rPr lang="bg-BG" dirty="0"/>
            </a:br>
            <a:endParaRPr lang="bg-BG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77" y="816180"/>
            <a:ext cx="3686175" cy="12382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89" y="2024466"/>
            <a:ext cx="3028950" cy="15049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39" b="-2492"/>
          <a:stretch/>
        </p:blipFill>
        <p:spPr>
          <a:xfrm>
            <a:off x="4691867" y="1006204"/>
            <a:ext cx="2913176" cy="186888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472" y="1722846"/>
            <a:ext cx="2485571" cy="2703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0"/>
          <p:cNvSpPr/>
          <p:nvPr/>
        </p:nvSpPr>
        <p:spPr>
          <a:xfrm>
            <a:off x="1132199" y="2123077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0"/>
          <p:cNvSpPr txBox="1">
            <a:spLocks noGrp="1"/>
          </p:cNvSpPr>
          <p:nvPr>
            <p:ph type="title"/>
          </p:nvPr>
        </p:nvSpPr>
        <p:spPr>
          <a:xfrm>
            <a:off x="1049917" y="283865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200" dirty="0" smtClean="0"/>
              <a:t>Концепция</a:t>
            </a:r>
            <a:endParaRPr sz="4200" dirty="0"/>
          </a:p>
        </p:txBody>
      </p:sp>
      <p:sp>
        <p:nvSpPr>
          <p:cNvPr id="462" name="Google Shape;462;p40"/>
          <p:cNvSpPr txBox="1">
            <a:spLocks noGrp="1"/>
          </p:cNvSpPr>
          <p:nvPr>
            <p:ph type="title" idx="2"/>
          </p:nvPr>
        </p:nvSpPr>
        <p:spPr>
          <a:xfrm>
            <a:off x="1199249" y="2247165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dirty="0" smtClean="0">
                <a:solidFill>
                  <a:srgbClr val="FFFFFF"/>
                </a:solidFill>
              </a:rPr>
              <a:t>3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463" name="Google Shape;463;p40"/>
          <p:cNvSpPr/>
          <p:nvPr/>
        </p:nvSpPr>
        <p:spPr>
          <a:xfrm rot="-5400000">
            <a:off x="2634930" y="2086288"/>
            <a:ext cx="91439" cy="3096901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859780" cy="975995"/>
          </a:xfrm>
        </p:spPr>
        <p:txBody>
          <a:bodyPr/>
          <a:lstStyle/>
          <a:p>
            <a:r>
              <a:rPr lang="bg-BG" dirty="0" smtClean="0"/>
              <a:t> Създаване на шаблони</a:t>
            </a:r>
            <a:endParaRPr lang="bg-BG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18" y="847853"/>
            <a:ext cx="3353054" cy="2913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98" y="3938198"/>
            <a:ext cx="6851132" cy="7315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605"/>
            <a:ext cx="10515600" cy="734833"/>
          </a:xfrm>
        </p:spPr>
        <p:txBody>
          <a:bodyPr>
            <a:normAutofit/>
          </a:bodyPr>
          <a:lstStyle/>
          <a:p>
            <a:r>
              <a:rPr lang="bg-BG" dirty="0" smtClean="0"/>
              <a:t>Концепция</a:t>
            </a:r>
            <a:endParaRPr lang="bg-BG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766431" y="770438"/>
            <a:ext cx="3337560" cy="840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 lang="bg-BG" sz="1800" b="0" dirty="0" smtClean="0"/>
          </a:p>
          <a:p>
            <a:r>
              <a:rPr lang="bg-BG" sz="1800" b="0" dirty="0" smtClean="0"/>
              <a:t>Обучение на Чатбота</a:t>
            </a:r>
            <a:endParaRPr lang="bg-BG" sz="1800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1"/>
          <a:stretch/>
        </p:blipFill>
        <p:spPr>
          <a:xfrm>
            <a:off x="3101340" y="770438"/>
            <a:ext cx="5494020" cy="410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9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Modern Wave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297</Words>
  <Application>Microsoft Office PowerPoint</Application>
  <PresentationFormat>On-screen Show (16:9)</PresentationFormat>
  <Paragraphs>65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Lilita One</vt:lpstr>
      <vt:lpstr>Arial</vt:lpstr>
      <vt:lpstr>Muli</vt:lpstr>
      <vt:lpstr>Modern Wave by Slidesgo</vt:lpstr>
      <vt:lpstr>PowerPoint Presentation</vt:lpstr>
      <vt:lpstr>PowerPoint Presentation</vt:lpstr>
      <vt:lpstr>Цели на дипломната работа</vt:lpstr>
      <vt:lpstr>Съдържание</vt:lpstr>
      <vt:lpstr>Увод</vt:lpstr>
      <vt:lpstr>Среда ,библиотеки и инструменти </vt:lpstr>
      <vt:lpstr>Концепция</vt:lpstr>
      <vt:lpstr> Създаване на шаблони</vt:lpstr>
      <vt:lpstr>Концепция</vt:lpstr>
      <vt:lpstr>Последователност на стъпките</vt:lpstr>
      <vt:lpstr>Класифициране на намерението </vt:lpstr>
      <vt:lpstr>Обучение на невронна мрежа</vt:lpstr>
      <vt:lpstr>Примерна невронна мрежа</vt:lpstr>
      <vt:lpstr>Запазване на данните от обучението</vt:lpstr>
      <vt:lpstr>Създаване на чатбота</vt:lpstr>
      <vt:lpstr>Резутати</vt:lpstr>
      <vt:lpstr>Резутати</vt:lpstr>
      <vt:lpstr>Заключение</vt:lpstr>
      <vt:lpstr>Благодаря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Petyo</dc:creator>
  <cp:lastModifiedBy>Petyo</cp:lastModifiedBy>
  <cp:revision>15</cp:revision>
  <dcterms:modified xsi:type="dcterms:W3CDTF">2021-01-15T09:41:03Z</dcterms:modified>
</cp:coreProperties>
</file>