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Nunito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22AB5F-2364-4741-B1F0-156CC465148D}">
  <a:tblStyle styleId="{F422AB5F-2364-4741-B1F0-156CC4651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font" Target="fonts/NunitoSemiBold-bold.fntdata"/><Relationship Id="rId12" Type="http://schemas.openxmlformats.org/officeDocument/2006/relationships/font" Target="fonts/NunitoSemiBold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SemiBold-boldItalic.fntdata"/><Relationship Id="rId14" Type="http://schemas.openxmlformats.org/officeDocument/2006/relationships/font" Target="fonts/Nunito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01bf4b48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01bf4b48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01bf4b48_1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01bf4b48_1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cd928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cd928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49a25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49a25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2f76e26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2f76e2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5">
  <p:cSld name="Section break 5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3872"/>
            <a:ext cx="9141714" cy="51712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34" y="200684"/>
            <a:ext cx="535540" cy="6944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3"/>
          <p:cNvCxnSpPr/>
          <p:nvPr/>
        </p:nvCxnSpPr>
        <p:spPr>
          <a:xfrm>
            <a:off x="4780813" y="2730763"/>
            <a:ext cx="409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" name="Google Shape;54;p13"/>
          <p:cNvCxnSpPr/>
          <p:nvPr/>
        </p:nvCxnSpPr>
        <p:spPr>
          <a:xfrm>
            <a:off x="3810737" y="2730763"/>
            <a:ext cx="9702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>
            <p:ph type="title"/>
          </p:nvPr>
        </p:nvSpPr>
        <p:spPr>
          <a:xfrm>
            <a:off x="5055394" y="2253815"/>
            <a:ext cx="3822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7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055393" y="2859727"/>
            <a:ext cx="3822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7" name="Google Shape;57;p13"/>
          <p:cNvSpPr txBox="1"/>
          <p:nvPr/>
        </p:nvSpPr>
        <p:spPr>
          <a:xfrm>
            <a:off x="-1" y="4942816"/>
            <a:ext cx="2762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0"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"/>
            <a:ext cx="900113" cy="7072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47" y="113911"/>
            <a:ext cx="320114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2" name="Google Shape;62;p14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4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Image"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645042" y="4800600"/>
            <a:ext cx="505191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-1" y="4952691"/>
            <a:ext cx="2762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sz="1000"/>
          </a:p>
        </p:txBody>
      </p:sp>
      <p:cxnSp>
        <p:nvCxnSpPr>
          <p:cNvPr id="65" name="Google Shape;65;p14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2" y="4800600"/>
            <a:ext cx="505191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4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4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/>
        </p:nvSpPr>
        <p:spPr>
          <a:xfrm>
            <a:off x="0" y="4952691"/>
            <a:ext cx="2762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sz="1000"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75" name="Google Shape;75;p15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ck page (with disclaimer)">
  <p:cSld name="1_Back page (with disclaimer)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594" y="-9526"/>
            <a:ext cx="6059576" cy="51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5142323" y="1935629"/>
            <a:ext cx="3668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6"/>
          <p:cNvSpPr txBox="1"/>
          <p:nvPr/>
        </p:nvSpPr>
        <p:spPr>
          <a:xfrm>
            <a:off x="6277661" y="4944045"/>
            <a:ext cx="2762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224075" y="1880125"/>
            <a:ext cx="3920100" cy="93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Reliability Group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5224075" y="2859725"/>
            <a:ext cx="3653400" cy="84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Weekly Analysis 45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By [insert name]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Overview</a:t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1247950" y="807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{F422AB5F-2364-4741-B1F0-156CC465148D}</a:tableStyleId>
              </a:tblPr>
              <a:tblGrid>
                <a:gridCol w="2216025"/>
                <a:gridCol w="2216025"/>
                <a:gridCol w="2216025"/>
              </a:tblGrid>
              <a:tr h="116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200">
                          <a:solidFill>
                            <a:srgbClr val="65D9F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7200">
                        <a:solidFill>
                          <a:srgbClr val="65D9F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200">
                          <a:solidFill>
                            <a:srgbClr val="65D9F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7200">
                        <a:solidFill>
                          <a:srgbClr val="65D9F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200">
                          <a:solidFill>
                            <a:srgbClr val="65D9F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7200">
                        <a:solidFill>
                          <a:srgbClr val="65D9F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New Problem Tickets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Closed Problem Tickets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 tickets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200">
                          <a:solidFill>
                            <a:srgbClr val="65D9F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7200">
                        <a:solidFill>
                          <a:srgbClr val="65D9F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200">
                          <a:solidFill>
                            <a:srgbClr val="65D9F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7200">
                        <a:solidFill>
                          <a:srgbClr val="65D9F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200">
                          <a:solidFill>
                            <a:srgbClr val="65D9F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7200">
                        <a:solidFill>
                          <a:srgbClr val="65D9F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New Incidents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Closed Incidents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Incidents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Tickets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145825" y="874925"/>
            <a:ext cx="8868600" cy="3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name: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of the issue: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the problem: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occurrences:(State each occurence)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cause: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Mitigation/Workaround: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incidents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185600" y="888175"/>
            <a:ext cx="8789100" cy="3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summary of the incidents that have been sent to the help desk this week. Leave an update for the next steps for the next person to take over the issue)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4294967295" type="title"/>
          </p:nvPr>
        </p:nvSpPr>
        <p:spPr>
          <a:xfrm>
            <a:off x="5224075" y="1880125"/>
            <a:ext cx="3920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Reliability Group</a:t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5224075" y="2859725"/>
            <a:ext cx="3653400" cy="67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week on support: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[insert name]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