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Lst>
  <p:sldSz cy="5148250" cx="9144000"/>
  <p:notesSz cx="6858000" cy="9144000"/>
  <p:embeddedFontLst>
    <p:embeddedFont>
      <p:font typeface="Questrial"/>
      <p:regular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16" Type="http://schemas.openxmlformats.org/officeDocument/2006/relationships/slide" Target="slides/slide12.xml"/><Relationship Id="rId38" Type="http://schemas.openxmlformats.org/officeDocument/2006/relationships/font" Target="fonts/Questrial-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b="0" i="0" sz="1200" u="none" cap="none" strike="noStrike">
                <a:solidFill>
                  <a:schemeClr val="dk1"/>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91425" lIns="91425" spcFirstLastPara="1" rIns="91425" wrap="square" tIns="91425">
            <a:noAutofit/>
          </a:bodyPr>
          <a:lstStyle>
            <a:lvl1pPr indent="-88900" lvl="0" marL="0" marR="0" rtl="0" algn="r">
              <a:spcBef>
                <a:spcPts val="0"/>
              </a:spcBef>
              <a:spcAft>
                <a:spcPts val="0"/>
              </a:spcAft>
              <a:buSzPts val="1400"/>
              <a:buChar char="●"/>
              <a:defRPr b="0" i="0" sz="1200" u="none" cap="none" strike="noStrike">
                <a:solidFill>
                  <a:schemeClr val="dk1"/>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4175" y="685800"/>
            <a:ext cx="608965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0"/>
              </a:spcBef>
              <a:spcAft>
                <a:spcPts val="0"/>
              </a:spcAft>
              <a:buSzPts val="1400"/>
              <a:buChar char="●"/>
              <a:defRPr b="0" i="0" sz="1200" u="none" cap="none" strike="noStrike">
                <a:solidFill>
                  <a:schemeClr val="dk1"/>
                </a:solidFill>
                <a:latin typeface="Calibri"/>
                <a:ea typeface="Calibri"/>
                <a:cs typeface="Calibri"/>
                <a:sym typeface="Calibri"/>
              </a:defRPr>
            </a:lvl1pPr>
            <a:lvl2pPr indent="-317500" lvl="1" marL="914400" marR="0" rtl="0" algn="l">
              <a:spcBef>
                <a:spcPts val="0"/>
              </a:spcBef>
              <a:spcAft>
                <a:spcPts val="0"/>
              </a:spcAft>
              <a:buSzPts val="1400"/>
              <a:buChar char="○"/>
              <a:defRPr b="0" i="0" sz="1200" u="none" cap="none" strike="noStrike">
                <a:solidFill>
                  <a:schemeClr val="dk1"/>
                </a:solidFill>
                <a:latin typeface="Calibri"/>
                <a:ea typeface="Calibri"/>
                <a:cs typeface="Calibri"/>
                <a:sym typeface="Calibri"/>
              </a:defRPr>
            </a:lvl2pPr>
            <a:lvl3pPr indent="-317500" lvl="2" marL="1371600" marR="0" rtl="0" algn="l">
              <a:spcBef>
                <a:spcPts val="0"/>
              </a:spcBef>
              <a:spcAft>
                <a:spcPts val="0"/>
              </a:spcAft>
              <a:buSzPts val="1400"/>
              <a:buChar char="■"/>
              <a:defRPr b="0" i="0" sz="1200" u="none" cap="none" strike="noStrike">
                <a:solidFill>
                  <a:schemeClr val="dk1"/>
                </a:solidFill>
                <a:latin typeface="Calibri"/>
                <a:ea typeface="Calibri"/>
                <a:cs typeface="Calibri"/>
                <a:sym typeface="Calibri"/>
              </a:defRPr>
            </a:lvl3pPr>
            <a:lvl4pPr indent="-317500" lvl="3" marL="1828800" marR="0" rtl="0" algn="l">
              <a:spcBef>
                <a:spcPts val="0"/>
              </a:spcBef>
              <a:spcAft>
                <a:spcPts val="0"/>
              </a:spcAft>
              <a:buSzPts val="1400"/>
              <a:buChar char="●"/>
              <a:defRPr b="0" i="0" sz="1200" u="none" cap="none" strike="noStrike">
                <a:solidFill>
                  <a:schemeClr val="dk1"/>
                </a:solidFill>
                <a:latin typeface="Calibri"/>
                <a:ea typeface="Calibri"/>
                <a:cs typeface="Calibri"/>
                <a:sym typeface="Calibri"/>
              </a:defRPr>
            </a:lvl4pPr>
            <a:lvl5pPr indent="-317500" lvl="4" marL="2286000" marR="0" rtl="0" algn="l">
              <a:spcBef>
                <a:spcPts val="0"/>
              </a:spcBef>
              <a:spcAft>
                <a:spcPts val="0"/>
              </a:spcAft>
              <a:buSzPts val="1400"/>
              <a:buChar char="○"/>
              <a:defRPr b="0" i="0" sz="1200" u="none" cap="none" strike="noStrike">
                <a:solidFill>
                  <a:schemeClr val="dk1"/>
                </a:solidFill>
                <a:latin typeface="Calibri"/>
                <a:ea typeface="Calibri"/>
                <a:cs typeface="Calibri"/>
                <a:sym typeface="Calibri"/>
              </a:defRPr>
            </a:lvl5pPr>
            <a:lvl6pPr indent="-317500" lvl="5" marL="2743200" marR="0" rtl="0" algn="l">
              <a:spcBef>
                <a:spcPts val="0"/>
              </a:spcBef>
              <a:spcAft>
                <a:spcPts val="0"/>
              </a:spcAft>
              <a:buSzPts val="1400"/>
              <a:buChar char="■"/>
              <a:defRPr b="0" i="0" sz="1200" u="none" cap="none" strike="noStrike">
                <a:solidFill>
                  <a:schemeClr val="dk1"/>
                </a:solidFill>
                <a:latin typeface="Calibri"/>
                <a:ea typeface="Calibri"/>
                <a:cs typeface="Calibri"/>
                <a:sym typeface="Calibri"/>
              </a:defRPr>
            </a:lvl6pPr>
            <a:lvl7pPr indent="-317500" lvl="6" marL="3200400" marR="0" rtl="0" algn="l">
              <a:spcBef>
                <a:spcPts val="0"/>
              </a:spcBef>
              <a:spcAft>
                <a:spcPts val="0"/>
              </a:spcAft>
              <a:buSzPts val="1400"/>
              <a:buChar char="●"/>
              <a:defRPr b="0" i="0" sz="1200" u="none" cap="none" strike="noStrike">
                <a:solidFill>
                  <a:schemeClr val="dk1"/>
                </a:solidFill>
                <a:latin typeface="Calibri"/>
                <a:ea typeface="Calibri"/>
                <a:cs typeface="Calibri"/>
                <a:sym typeface="Calibri"/>
              </a:defRPr>
            </a:lvl7pPr>
            <a:lvl8pPr indent="-317500" lvl="7" marL="3657600" marR="0" rtl="0" algn="l">
              <a:spcBef>
                <a:spcPts val="0"/>
              </a:spcBef>
              <a:spcAft>
                <a:spcPts val="0"/>
              </a:spcAft>
              <a:buSzPts val="1400"/>
              <a:buChar char="○"/>
              <a:defRPr b="0" i="0" sz="1200" u="none" cap="none" strike="noStrike">
                <a:solidFill>
                  <a:schemeClr val="dk1"/>
                </a:solidFill>
                <a:latin typeface="Calibri"/>
                <a:ea typeface="Calibri"/>
                <a:cs typeface="Calibri"/>
                <a:sym typeface="Calibri"/>
              </a:defRPr>
            </a:lvl8pPr>
            <a:lvl9pPr indent="-317500" lvl="8" marL="4114800" marR="0" rtl="0" algn="l">
              <a:spcBef>
                <a:spcPts val="0"/>
              </a:spcBef>
              <a:spcAft>
                <a:spcPts val="0"/>
              </a:spcAft>
              <a:buSzPts val="1400"/>
              <a:buChar char="■"/>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91425" lIns="91425" spcFirstLastPara="1" rIns="91425" wrap="square" tIns="91425">
            <a:noAutofit/>
          </a:bodyPr>
          <a:lstStyle>
            <a:lvl1pPr indent="-88900" lvl="0" marL="0" marR="0" rtl="0" algn="l">
              <a:spcBef>
                <a:spcPts val="0"/>
              </a:spcBef>
              <a:spcAft>
                <a:spcPts val="0"/>
              </a:spcAft>
              <a:buSzPts val="1400"/>
              <a:buChar char="●"/>
              <a:defRPr b="0" i="0" sz="1200" u="none" cap="none" strike="noStrike">
                <a:solidFill>
                  <a:schemeClr val="dk1"/>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4:notes"/>
          <p:cNvSpPr/>
          <p:nvPr>
            <p:ph idx="2" type="sldImg"/>
          </p:nvPr>
        </p:nvSpPr>
        <p:spPr>
          <a:xfrm>
            <a:off x="384175" y="685800"/>
            <a:ext cx="608965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8:notes"/>
          <p:cNvSpPr/>
          <p:nvPr>
            <p:ph idx="2" type="sldImg"/>
          </p:nvPr>
        </p:nvSpPr>
        <p:spPr>
          <a:xfrm>
            <a:off x="384175" y="685800"/>
            <a:ext cx="608965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9:notes"/>
          <p:cNvSpPr/>
          <p:nvPr>
            <p:ph idx="2" type="sldImg"/>
          </p:nvPr>
        </p:nvSpPr>
        <p:spPr>
          <a:xfrm>
            <a:off x="384175" y="685800"/>
            <a:ext cx="608965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2" name="Google Shape;152;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53" name="Google Shape;153;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21:notes"/>
          <p:cNvSpPr/>
          <p:nvPr>
            <p:ph idx="2" type="sldImg"/>
          </p:nvPr>
        </p:nvSpPr>
        <p:spPr>
          <a:xfrm>
            <a:off x="384175" y="685800"/>
            <a:ext cx="608965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8" name="Google Shape;158;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59" name="Google Shape;159;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23:notes"/>
          <p:cNvSpPr/>
          <p:nvPr>
            <p:ph idx="2" type="sldImg"/>
          </p:nvPr>
        </p:nvSpPr>
        <p:spPr>
          <a:xfrm>
            <a:off x="384175" y="685800"/>
            <a:ext cx="608965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0" i="0" sz="1200" u="none" cap="none" strike="noStrike">
              <a:solidFill>
                <a:srgbClr val="222222"/>
              </a:solidFill>
              <a:latin typeface="Calibri"/>
              <a:ea typeface="Calibri"/>
              <a:cs typeface="Calibri"/>
              <a:sym typeface="Calibri"/>
            </a:endParaRPr>
          </a:p>
          <a:p>
            <a:pPr indent="0" lvl="0" marL="0" marR="0" rtl="0" algn="l">
              <a:lnSpc>
                <a:spcPct val="115000"/>
              </a:lnSpc>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l">
              <a:lnSpc>
                <a:spcPct val="115000"/>
              </a:lnSpc>
              <a:spcBef>
                <a:spcPts val="750"/>
              </a:spcBef>
              <a:spcAft>
                <a:spcPts val="0"/>
              </a:spcAft>
              <a:buClr>
                <a:schemeClr val="dk1"/>
              </a:buClr>
              <a:buFont typeface="Calibri"/>
              <a:buNone/>
            </a:pPr>
            <a:r>
              <a:rPr b="0" i="0" lang="en-US" sz="1200" u="none" cap="none" strike="noStrike">
                <a:solidFill>
                  <a:schemeClr val="dk1"/>
                </a:solidFill>
                <a:latin typeface="Calibri"/>
                <a:ea typeface="Calibri"/>
                <a:cs typeface="Calibri"/>
                <a:sym typeface="Calibri"/>
              </a:rPr>
              <a:t>Areas which would never have had access to the things that makes life easier at an affordable cost is now more atainable than ever</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75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65" name="Google Shape;165;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25:notes"/>
          <p:cNvSpPr/>
          <p:nvPr>
            <p:ph idx="2" type="sldImg"/>
          </p:nvPr>
        </p:nvSpPr>
        <p:spPr>
          <a:xfrm>
            <a:off x="384175" y="685800"/>
            <a:ext cx="608965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 name="Google Shape;170;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71" name="Google Shape;171;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27:notes"/>
          <p:cNvSpPr/>
          <p:nvPr>
            <p:ph idx="2" type="sldImg"/>
          </p:nvPr>
        </p:nvSpPr>
        <p:spPr>
          <a:xfrm>
            <a:off x="384175" y="685800"/>
            <a:ext cx="608965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Google Shape;176;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77" name="Google Shape;177;p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29:notes"/>
          <p:cNvSpPr/>
          <p:nvPr>
            <p:ph idx="2" type="sldImg"/>
          </p:nvPr>
        </p:nvSpPr>
        <p:spPr>
          <a:xfrm>
            <a:off x="384175" y="685800"/>
            <a:ext cx="608965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83" name="Google Shape;183;p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31:notes"/>
          <p:cNvSpPr/>
          <p:nvPr>
            <p:ph idx="2" type="sldImg"/>
          </p:nvPr>
        </p:nvSpPr>
        <p:spPr>
          <a:xfrm>
            <a:off x="384175" y="685800"/>
            <a:ext cx="608965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8" name="Google Shape;188;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0" i="0" sz="1200" u="none" cap="none" strike="noStrike">
              <a:solidFill>
                <a:srgbClr val="222222"/>
              </a:solidFill>
              <a:latin typeface="Calibri"/>
              <a:ea typeface="Calibri"/>
              <a:cs typeface="Calibri"/>
              <a:sym typeface="Calibri"/>
            </a:endParaRPr>
          </a:p>
          <a:p>
            <a:pPr indent="0" lvl="0" marL="0" marR="0" rtl="0" algn="l">
              <a:lnSpc>
                <a:spcPct val="115000"/>
              </a:lnSpc>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l">
              <a:lnSpc>
                <a:spcPct val="115000"/>
              </a:lnSpc>
              <a:spcBef>
                <a:spcPts val="750"/>
              </a:spcBef>
              <a:spcAft>
                <a:spcPts val="0"/>
              </a:spcAft>
              <a:buClr>
                <a:schemeClr val="dk1"/>
              </a:buClr>
              <a:buFont typeface="Calibri"/>
              <a:buNone/>
            </a:pPr>
            <a:r>
              <a:rPr b="0" i="0" lang="en-US" sz="1200" u="none" cap="none" strike="noStrike">
                <a:solidFill>
                  <a:schemeClr val="dk1"/>
                </a:solidFill>
                <a:latin typeface="Calibri"/>
                <a:ea typeface="Calibri"/>
                <a:cs typeface="Calibri"/>
                <a:sym typeface="Calibri"/>
              </a:rPr>
              <a:t>Areas which would never have had access to the things that makes life easier at an affordable cost is now more atainable than ever</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75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89" name="Google Shape;189;p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33:notes"/>
          <p:cNvSpPr/>
          <p:nvPr>
            <p:ph idx="2" type="sldImg"/>
          </p:nvPr>
        </p:nvSpPr>
        <p:spPr>
          <a:xfrm>
            <a:off x="384175" y="685800"/>
            <a:ext cx="608965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4" name="Google Shape;194;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95" name="Google Shape;195;p3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35:notes"/>
          <p:cNvSpPr/>
          <p:nvPr>
            <p:ph idx="2" type="sldImg"/>
          </p:nvPr>
        </p:nvSpPr>
        <p:spPr>
          <a:xfrm>
            <a:off x="384175" y="685800"/>
            <a:ext cx="608965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 name="Google Shape;200;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01" name="Google Shape;201;p3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notes"/>
          <p:cNvSpPr/>
          <p:nvPr>
            <p:ph idx="2" type="sldImg"/>
          </p:nvPr>
        </p:nvSpPr>
        <p:spPr>
          <a:xfrm>
            <a:off x="384175" y="685800"/>
            <a:ext cx="608965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7:notes"/>
          <p:cNvSpPr/>
          <p:nvPr>
            <p:ph idx="2" type="sldImg"/>
          </p:nvPr>
        </p:nvSpPr>
        <p:spPr>
          <a:xfrm>
            <a:off x="384175" y="685800"/>
            <a:ext cx="608965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38:notes"/>
          <p:cNvSpPr/>
          <p:nvPr>
            <p:ph idx="2" type="sldImg"/>
          </p:nvPr>
        </p:nvSpPr>
        <p:spPr>
          <a:xfrm>
            <a:off x="384175" y="685800"/>
            <a:ext cx="608965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1" name="Google Shape;211;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12" name="Google Shape;212;p3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40:notes"/>
          <p:cNvSpPr/>
          <p:nvPr>
            <p:ph idx="2" type="sldImg"/>
          </p:nvPr>
        </p:nvSpPr>
        <p:spPr>
          <a:xfrm>
            <a:off x="384175" y="685800"/>
            <a:ext cx="608965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7" name="Google Shape;217;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18" name="Google Shape;218;p4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42:notes"/>
          <p:cNvSpPr/>
          <p:nvPr>
            <p:ph idx="2" type="sldImg"/>
          </p:nvPr>
        </p:nvSpPr>
        <p:spPr>
          <a:xfrm>
            <a:off x="384175" y="685800"/>
            <a:ext cx="608965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3" name="Google Shape;223;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24" name="Google Shape;224;p4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44:notes"/>
          <p:cNvSpPr/>
          <p:nvPr>
            <p:ph idx="2" type="sldImg"/>
          </p:nvPr>
        </p:nvSpPr>
        <p:spPr>
          <a:xfrm>
            <a:off x="384175" y="685800"/>
            <a:ext cx="608965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9" name="Google Shape;229;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30" name="Google Shape;230;p4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46:notes"/>
          <p:cNvSpPr/>
          <p:nvPr>
            <p:ph idx="2" type="sldImg"/>
          </p:nvPr>
        </p:nvSpPr>
        <p:spPr>
          <a:xfrm>
            <a:off x="384175" y="685800"/>
            <a:ext cx="608965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5" name="Google Shape;235;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36" name="Google Shape;236;p4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48:notes"/>
          <p:cNvSpPr/>
          <p:nvPr>
            <p:ph idx="2" type="sldImg"/>
          </p:nvPr>
        </p:nvSpPr>
        <p:spPr>
          <a:xfrm>
            <a:off x="384175" y="685800"/>
            <a:ext cx="608965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1" name="Google Shape;241;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42" name="Google Shape;242;p4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50:notes"/>
          <p:cNvSpPr/>
          <p:nvPr>
            <p:ph idx="2" type="sldImg"/>
          </p:nvPr>
        </p:nvSpPr>
        <p:spPr>
          <a:xfrm>
            <a:off x="384175" y="685800"/>
            <a:ext cx="608965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7" name="Google Shape;247;p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48" name="Google Shape;248;p5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52:notes"/>
          <p:cNvSpPr/>
          <p:nvPr>
            <p:ph idx="2" type="sldImg"/>
          </p:nvPr>
        </p:nvSpPr>
        <p:spPr>
          <a:xfrm>
            <a:off x="384175" y="685800"/>
            <a:ext cx="608965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3" name="Google Shape;253;p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54" name="Google Shape;254;p5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54:notes"/>
          <p:cNvSpPr/>
          <p:nvPr>
            <p:ph idx="2" type="sldImg"/>
          </p:nvPr>
        </p:nvSpPr>
        <p:spPr>
          <a:xfrm>
            <a:off x="384175" y="685800"/>
            <a:ext cx="608965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notes"/>
          <p:cNvSpPr/>
          <p:nvPr>
            <p:ph idx="2" type="sldImg"/>
          </p:nvPr>
        </p:nvSpPr>
        <p:spPr>
          <a:xfrm>
            <a:off x="384175" y="685800"/>
            <a:ext cx="608965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55:notes"/>
          <p:cNvSpPr/>
          <p:nvPr>
            <p:ph idx="2" type="sldImg"/>
          </p:nvPr>
        </p:nvSpPr>
        <p:spPr>
          <a:xfrm>
            <a:off x="384175" y="685800"/>
            <a:ext cx="608965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4" name="Google Shape;264;p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65" name="Google Shape;265;p5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57:notes"/>
          <p:cNvSpPr/>
          <p:nvPr>
            <p:ph idx="2" type="sldImg"/>
          </p:nvPr>
        </p:nvSpPr>
        <p:spPr>
          <a:xfrm>
            <a:off x="384175" y="685800"/>
            <a:ext cx="608965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0" name="Google Shape;270;p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71" name="Google Shape;271;p5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59:notes"/>
          <p:cNvSpPr/>
          <p:nvPr>
            <p:ph idx="2" type="sldImg"/>
          </p:nvPr>
        </p:nvSpPr>
        <p:spPr>
          <a:xfrm>
            <a:off x="384175" y="685800"/>
            <a:ext cx="608965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60:notes"/>
          <p:cNvSpPr/>
          <p:nvPr>
            <p:ph idx="2" type="sldImg"/>
          </p:nvPr>
        </p:nvSpPr>
        <p:spPr>
          <a:xfrm>
            <a:off x="384175" y="685800"/>
            <a:ext cx="608965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9:notes"/>
          <p:cNvSpPr/>
          <p:nvPr>
            <p:ph idx="2" type="sldImg"/>
          </p:nvPr>
        </p:nvSpPr>
        <p:spPr>
          <a:xfrm>
            <a:off x="384175" y="685800"/>
            <a:ext cx="608965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0:notes"/>
          <p:cNvSpPr/>
          <p:nvPr>
            <p:ph idx="2" type="sldImg"/>
          </p:nvPr>
        </p:nvSpPr>
        <p:spPr>
          <a:xfrm>
            <a:off x="384175" y="685800"/>
            <a:ext cx="608965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2:notes"/>
          <p:cNvSpPr/>
          <p:nvPr>
            <p:ph idx="2" type="sldImg"/>
          </p:nvPr>
        </p:nvSpPr>
        <p:spPr>
          <a:xfrm>
            <a:off x="384175" y="685800"/>
            <a:ext cx="608965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3:notes"/>
          <p:cNvSpPr/>
          <p:nvPr>
            <p:ph idx="2" type="sldImg"/>
          </p:nvPr>
        </p:nvSpPr>
        <p:spPr>
          <a:xfrm>
            <a:off x="384175" y="685800"/>
            <a:ext cx="608965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4:notes"/>
          <p:cNvSpPr/>
          <p:nvPr>
            <p:ph idx="2" type="sldImg"/>
          </p:nvPr>
        </p:nvSpPr>
        <p:spPr>
          <a:xfrm>
            <a:off x="384175" y="685800"/>
            <a:ext cx="608965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36" name="Google Shape;136;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6:notes"/>
          <p:cNvSpPr/>
          <p:nvPr>
            <p:ph idx="2" type="sldImg"/>
          </p:nvPr>
        </p:nvSpPr>
        <p:spPr>
          <a:xfrm>
            <a:off x="384175" y="685800"/>
            <a:ext cx="608965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1" name="Google Shape;141;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42" name="Google Shape;142;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DB5E23"/>
        </a:solidFill>
      </p:bgPr>
    </p:bg>
    <p:spTree>
      <p:nvGrpSpPr>
        <p:cNvPr id="20" name="Shape 20"/>
        <p:cNvGrpSpPr/>
        <p:nvPr/>
      </p:nvGrpSpPr>
      <p:grpSpPr>
        <a:xfrm>
          <a:off x="0" y="0"/>
          <a:ext cx="0" cy="0"/>
          <a:chOff x="0" y="0"/>
          <a:chExt cx="0" cy="0"/>
        </a:xfrm>
      </p:grpSpPr>
      <p:sp>
        <p:nvSpPr>
          <p:cNvPr id="21" name="Google Shape;21;p2"/>
          <p:cNvSpPr txBox="1"/>
          <p:nvPr>
            <p:ph type="title"/>
          </p:nvPr>
        </p:nvSpPr>
        <p:spPr>
          <a:xfrm>
            <a:off x="1667656" y="3789857"/>
            <a:ext cx="5808689" cy="440188"/>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1400"/>
              <a:buNone/>
              <a:defRPr b="0" sz="3200" cap="none">
                <a:solidFill>
                  <a:schemeClr val="lt1"/>
                </a:solidFill>
                <a:latin typeface="Questrial"/>
                <a:ea typeface="Questrial"/>
                <a:cs typeface="Questrial"/>
                <a:sym typeface="Questria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2" name="Google Shape;22;p2"/>
          <p:cNvSpPr txBox="1"/>
          <p:nvPr>
            <p:ph idx="1" type="body"/>
          </p:nvPr>
        </p:nvSpPr>
        <p:spPr>
          <a:xfrm>
            <a:off x="1667656" y="4267926"/>
            <a:ext cx="5808690" cy="503752"/>
          </a:xfrm>
          <a:prstGeom prst="rect">
            <a:avLst/>
          </a:prstGeom>
          <a:noFill/>
          <a:ln>
            <a:noFill/>
          </a:ln>
        </p:spPr>
        <p:txBody>
          <a:bodyPr anchorCtr="0" anchor="b" bIns="91425" lIns="91425" spcFirstLastPara="1" rIns="91425" wrap="square" tIns="91425">
            <a:noAutofit/>
          </a:bodyPr>
          <a:lstStyle>
            <a:lvl1pPr indent="-228600" lvl="0" marL="457200" rtl="0" algn="ctr">
              <a:spcBef>
                <a:spcPts val="400"/>
              </a:spcBef>
              <a:spcAft>
                <a:spcPts val="0"/>
              </a:spcAft>
              <a:buClr>
                <a:schemeClr val="lt1"/>
              </a:buClr>
              <a:buSzPts val="1400"/>
              <a:buNone/>
              <a:defRPr sz="1100">
                <a:solidFill>
                  <a:schemeClr val="lt1"/>
                </a:solidFill>
              </a:defRPr>
            </a:lvl1pPr>
            <a:lvl2pPr indent="-228600" lvl="1" marL="914400" rtl="0">
              <a:spcBef>
                <a:spcPts val="360"/>
              </a:spcBef>
              <a:spcAft>
                <a:spcPts val="0"/>
              </a:spcAft>
              <a:buClr>
                <a:srgbClr val="888888"/>
              </a:buClr>
              <a:buSzPts val="1400"/>
              <a:buNone/>
              <a:defRPr sz="1800">
                <a:solidFill>
                  <a:srgbClr val="888888"/>
                </a:solidFill>
              </a:defRPr>
            </a:lvl2pPr>
            <a:lvl3pPr indent="-228600" lvl="2" marL="1371600" rtl="0">
              <a:spcBef>
                <a:spcPts val="320"/>
              </a:spcBef>
              <a:spcAft>
                <a:spcPts val="0"/>
              </a:spcAft>
              <a:buClr>
                <a:srgbClr val="888888"/>
              </a:buClr>
              <a:buSzPts val="1400"/>
              <a:buNone/>
              <a:defRPr sz="1600">
                <a:solidFill>
                  <a:srgbClr val="888888"/>
                </a:solidFill>
              </a:defRPr>
            </a:lvl3pPr>
            <a:lvl4pPr indent="-228600" lvl="3" marL="1828800" rtl="0">
              <a:spcBef>
                <a:spcPts val="280"/>
              </a:spcBef>
              <a:spcAft>
                <a:spcPts val="0"/>
              </a:spcAft>
              <a:buClr>
                <a:srgbClr val="888888"/>
              </a:buClr>
              <a:buSzPts val="1400"/>
              <a:buNone/>
              <a:defRPr sz="1400">
                <a:solidFill>
                  <a:srgbClr val="888888"/>
                </a:solidFill>
              </a:defRPr>
            </a:lvl4pPr>
            <a:lvl5pPr indent="-228600" lvl="4" marL="2286000" rtl="0">
              <a:spcBef>
                <a:spcPts val="280"/>
              </a:spcBef>
              <a:spcAft>
                <a:spcPts val="0"/>
              </a:spcAft>
              <a:buClr>
                <a:srgbClr val="888888"/>
              </a:buClr>
              <a:buSzPts val="1400"/>
              <a:buNone/>
              <a:defRPr sz="1400">
                <a:solidFill>
                  <a:srgbClr val="888888"/>
                </a:solidFill>
              </a:defRPr>
            </a:lvl5pPr>
            <a:lvl6pPr indent="-228600" lvl="5" marL="2743200" rtl="0">
              <a:spcBef>
                <a:spcPts val="400"/>
              </a:spcBef>
              <a:spcAft>
                <a:spcPts val="0"/>
              </a:spcAft>
              <a:buClr>
                <a:srgbClr val="888888"/>
              </a:buClr>
              <a:buSzPts val="1400"/>
              <a:buFont typeface="Calibri"/>
              <a:buNone/>
              <a:defRPr sz="1400">
                <a:solidFill>
                  <a:srgbClr val="888888"/>
                </a:solidFill>
              </a:defRPr>
            </a:lvl6pPr>
            <a:lvl7pPr indent="-228600" lvl="6" marL="3200400" rtl="0">
              <a:spcBef>
                <a:spcPts val="400"/>
              </a:spcBef>
              <a:spcAft>
                <a:spcPts val="0"/>
              </a:spcAft>
              <a:buClr>
                <a:srgbClr val="888888"/>
              </a:buClr>
              <a:buSzPts val="1400"/>
              <a:buFont typeface="Calibri"/>
              <a:buNone/>
              <a:defRPr sz="1400">
                <a:solidFill>
                  <a:srgbClr val="888888"/>
                </a:solidFill>
              </a:defRPr>
            </a:lvl7pPr>
            <a:lvl8pPr indent="-228600" lvl="7" marL="3657600" rtl="0">
              <a:spcBef>
                <a:spcPts val="400"/>
              </a:spcBef>
              <a:spcAft>
                <a:spcPts val="0"/>
              </a:spcAft>
              <a:buClr>
                <a:srgbClr val="888888"/>
              </a:buClr>
              <a:buSzPts val="1400"/>
              <a:buFont typeface="Calibri"/>
              <a:buNone/>
              <a:defRPr sz="1400">
                <a:solidFill>
                  <a:srgbClr val="888888"/>
                </a:solidFill>
              </a:defRPr>
            </a:lvl8pPr>
            <a:lvl9pPr indent="-228600" lvl="8" marL="4114800" rtl="0">
              <a:spcBef>
                <a:spcPts val="400"/>
              </a:spcBef>
              <a:spcAft>
                <a:spcPts val="0"/>
              </a:spcAft>
              <a:buClr>
                <a:srgbClr val="888888"/>
              </a:buClr>
              <a:buSzPts val="1400"/>
              <a:buFont typeface="Calibri"/>
              <a:buNone/>
              <a:defRPr sz="1400">
                <a:solidFill>
                  <a:srgbClr val="888888"/>
                </a:solidFill>
              </a:defRPr>
            </a:lvl9pPr>
          </a:lstStyle>
          <a:p/>
        </p:txBody>
      </p:sp>
      <p:sp>
        <p:nvSpPr>
          <p:cNvPr id="23" name="Google Shape;23;p2"/>
          <p:cNvSpPr txBox="1"/>
          <p:nvPr>
            <p:ph idx="10" type="dt"/>
          </p:nvPr>
        </p:nvSpPr>
        <p:spPr>
          <a:xfrm>
            <a:off x="457200" y="4771678"/>
            <a:ext cx="2133600" cy="274097"/>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24" name="Google Shape;24;p2"/>
          <p:cNvSpPr txBox="1"/>
          <p:nvPr>
            <p:ph idx="11" type="ftr"/>
          </p:nvPr>
        </p:nvSpPr>
        <p:spPr>
          <a:xfrm>
            <a:off x="3124200" y="4771678"/>
            <a:ext cx="2895600" cy="274097"/>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b="0" i="0" sz="1200" u="none" cap="none" strike="noStrike">
                <a:solidFill>
                  <a:srgbClr val="888888"/>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25" name="Google Shape;25;p2"/>
          <p:cNvSpPr txBox="1"/>
          <p:nvPr>
            <p:ph idx="12" type="sldNum"/>
          </p:nvPr>
        </p:nvSpPr>
        <p:spPr>
          <a:xfrm>
            <a:off x="6553200" y="4771678"/>
            <a:ext cx="2133600" cy="274097"/>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1"/>
          <p:cNvSpPr txBox="1"/>
          <p:nvPr>
            <p:ph type="title"/>
          </p:nvPr>
        </p:nvSpPr>
        <p:spPr>
          <a:xfrm>
            <a:off x="1105773" y="544793"/>
            <a:ext cx="6940792" cy="858044"/>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rgbClr val="EF7800"/>
              </a:buClr>
              <a:buSzPts val="1400"/>
              <a:buNone/>
              <a:defRPr b="0" i="0" sz="3000">
                <a:solidFill>
                  <a:srgbClr val="EF7800"/>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8" name="Google Shape;78;p11"/>
          <p:cNvSpPr txBox="1"/>
          <p:nvPr>
            <p:ph idx="1" type="body"/>
          </p:nvPr>
        </p:nvSpPr>
        <p:spPr>
          <a:xfrm rot="5400000">
            <a:off x="3105872" y="-1078617"/>
            <a:ext cx="2847592" cy="78105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rgbClr val="595959"/>
              </a:buClr>
              <a:buSzPts val="1400"/>
              <a:buFont typeface="Arial"/>
              <a:buChar char="•"/>
              <a:defRPr b="0" i="0" sz="2000">
                <a:solidFill>
                  <a:srgbClr val="595959"/>
                </a:solidFill>
              </a:defRPr>
            </a:lvl1pPr>
            <a:lvl2pPr indent="-317500" lvl="1" marL="914400" rtl="0" algn="l">
              <a:spcBef>
                <a:spcPts val="360"/>
              </a:spcBef>
              <a:spcAft>
                <a:spcPts val="0"/>
              </a:spcAft>
              <a:buClr>
                <a:srgbClr val="595959"/>
              </a:buClr>
              <a:buSzPts val="1400"/>
              <a:buFont typeface="Arial"/>
              <a:buChar char="–"/>
              <a:defRPr b="0" i="0" sz="1800">
                <a:solidFill>
                  <a:srgbClr val="595959"/>
                </a:solidFill>
              </a:defRPr>
            </a:lvl2pPr>
            <a:lvl3pPr indent="-317500" lvl="2" marL="1371600" rtl="0" algn="l">
              <a:spcBef>
                <a:spcPts val="320"/>
              </a:spcBef>
              <a:spcAft>
                <a:spcPts val="0"/>
              </a:spcAft>
              <a:buClr>
                <a:srgbClr val="595959"/>
              </a:buClr>
              <a:buSzPts val="1400"/>
              <a:buFont typeface="Arial"/>
              <a:buChar char="•"/>
              <a:defRPr b="0" i="0" sz="1600">
                <a:solidFill>
                  <a:srgbClr val="595959"/>
                </a:solidFill>
              </a:defRPr>
            </a:lvl3pPr>
            <a:lvl4pPr indent="-317500" lvl="3" marL="1828800" rtl="0" algn="l">
              <a:spcBef>
                <a:spcPts val="280"/>
              </a:spcBef>
              <a:spcAft>
                <a:spcPts val="0"/>
              </a:spcAft>
              <a:buClr>
                <a:srgbClr val="595959"/>
              </a:buClr>
              <a:buSzPts val="1400"/>
              <a:buFont typeface="Arial"/>
              <a:buChar char="–"/>
              <a:defRPr b="0" i="0" sz="1400">
                <a:solidFill>
                  <a:srgbClr val="595959"/>
                </a:solidFill>
              </a:defRPr>
            </a:lvl4pPr>
            <a:lvl5pPr indent="-317500" lvl="4" marL="2286000" rtl="0" algn="l">
              <a:spcBef>
                <a:spcPts val="280"/>
              </a:spcBef>
              <a:spcAft>
                <a:spcPts val="0"/>
              </a:spcAft>
              <a:buClr>
                <a:srgbClr val="595959"/>
              </a:buClr>
              <a:buSzPts val="1400"/>
              <a:buFont typeface="Arial"/>
              <a:buChar char="»"/>
              <a:defRPr b="0" i="0" sz="1400">
                <a:solidFill>
                  <a:srgbClr val="595959"/>
                </a:solidFill>
              </a:defRPr>
            </a:lvl5pPr>
            <a:lvl6pPr indent="-317500" lvl="5" marL="2743200" rtl="0" algn="l">
              <a:spcBef>
                <a:spcPts val="400"/>
              </a:spcBef>
              <a:spcAft>
                <a:spcPts val="0"/>
              </a:spcAft>
              <a:buClr>
                <a:schemeClr val="dk1"/>
              </a:buClr>
              <a:buSzPts val="1400"/>
              <a:buFont typeface="Arial"/>
              <a:buChar char="•"/>
              <a:defRPr sz="2000">
                <a:solidFill>
                  <a:schemeClr val="dk1"/>
                </a:solidFill>
                <a:latin typeface="Calibri"/>
                <a:ea typeface="Calibri"/>
                <a:cs typeface="Calibri"/>
                <a:sym typeface="Calibri"/>
              </a:defRPr>
            </a:lvl6pPr>
            <a:lvl7pPr indent="-317500" lvl="6" marL="3200400" rtl="0" algn="l">
              <a:spcBef>
                <a:spcPts val="400"/>
              </a:spcBef>
              <a:spcAft>
                <a:spcPts val="0"/>
              </a:spcAft>
              <a:buClr>
                <a:schemeClr val="dk1"/>
              </a:buClr>
              <a:buSzPts val="1400"/>
              <a:buFont typeface="Arial"/>
              <a:buChar char="•"/>
              <a:defRPr sz="2000">
                <a:solidFill>
                  <a:schemeClr val="dk1"/>
                </a:solidFill>
                <a:latin typeface="Calibri"/>
                <a:ea typeface="Calibri"/>
                <a:cs typeface="Calibri"/>
                <a:sym typeface="Calibri"/>
              </a:defRPr>
            </a:lvl7pPr>
            <a:lvl8pPr indent="-317500" lvl="7" marL="3657600" rtl="0" algn="l">
              <a:spcBef>
                <a:spcPts val="400"/>
              </a:spcBef>
              <a:spcAft>
                <a:spcPts val="0"/>
              </a:spcAft>
              <a:buClr>
                <a:schemeClr val="dk1"/>
              </a:buClr>
              <a:buSzPts val="1400"/>
              <a:buFont typeface="Arial"/>
              <a:buChar char="•"/>
              <a:defRPr sz="2000">
                <a:solidFill>
                  <a:schemeClr val="dk1"/>
                </a:solidFill>
                <a:latin typeface="Calibri"/>
                <a:ea typeface="Calibri"/>
                <a:cs typeface="Calibri"/>
                <a:sym typeface="Calibri"/>
              </a:defRPr>
            </a:lvl8pPr>
            <a:lvl9pPr indent="-317500" lvl="8" marL="4114800" rtl="0" algn="l">
              <a:spcBef>
                <a:spcPts val="400"/>
              </a:spcBef>
              <a:spcAft>
                <a:spcPts val="0"/>
              </a:spcAft>
              <a:buClr>
                <a:schemeClr val="dk1"/>
              </a:buClr>
              <a:buSzPts val="1400"/>
              <a:buFont typeface="Arial"/>
              <a:buChar char="•"/>
              <a:defRPr sz="2000">
                <a:solidFill>
                  <a:schemeClr val="dk1"/>
                </a:solidFill>
                <a:latin typeface="Calibri"/>
                <a:ea typeface="Calibri"/>
                <a:cs typeface="Calibri"/>
                <a:sym typeface="Calibri"/>
              </a:defRPr>
            </a:lvl9pPr>
          </a:lstStyle>
          <a:p/>
        </p:txBody>
      </p:sp>
      <p:sp>
        <p:nvSpPr>
          <p:cNvPr id="79" name="Google Shape;79;p11"/>
          <p:cNvSpPr txBox="1"/>
          <p:nvPr>
            <p:ph idx="10" type="dt"/>
          </p:nvPr>
        </p:nvSpPr>
        <p:spPr>
          <a:xfrm>
            <a:off x="457200" y="4771678"/>
            <a:ext cx="2133600" cy="274097"/>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80" name="Google Shape;80;p11"/>
          <p:cNvSpPr txBox="1"/>
          <p:nvPr>
            <p:ph idx="11" type="ftr"/>
          </p:nvPr>
        </p:nvSpPr>
        <p:spPr>
          <a:xfrm>
            <a:off x="3124200" y="4771678"/>
            <a:ext cx="2895600" cy="274097"/>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b="0" i="0" sz="1200" u="none" cap="none" strike="noStrike">
                <a:solidFill>
                  <a:srgbClr val="888888"/>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81" name="Google Shape;81;p11"/>
          <p:cNvSpPr txBox="1"/>
          <p:nvPr>
            <p:ph idx="12" type="sldNum"/>
          </p:nvPr>
        </p:nvSpPr>
        <p:spPr>
          <a:xfrm>
            <a:off x="6553200" y="4771678"/>
            <a:ext cx="2133600" cy="274097"/>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2" name="Shape 82"/>
        <p:cNvGrpSpPr/>
        <p:nvPr/>
      </p:nvGrpSpPr>
      <p:grpSpPr>
        <a:xfrm>
          <a:off x="0" y="0"/>
          <a:ext cx="0" cy="0"/>
          <a:chOff x="0" y="0"/>
          <a:chExt cx="0" cy="0"/>
        </a:xfrm>
      </p:grpSpPr>
      <p:sp>
        <p:nvSpPr>
          <p:cNvPr id="83" name="Google Shape;83;p12"/>
          <p:cNvSpPr txBox="1"/>
          <p:nvPr>
            <p:ph type="title"/>
          </p:nvPr>
        </p:nvSpPr>
        <p:spPr>
          <a:xfrm rot="5400000">
            <a:off x="6009345" y="774980"/>
            <a:ext cx="3297510" cy="20574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rgbClr val="EF7800"/>
              </a:buClr>
              <a:buSzPts val="1400"/>
              <a:buNone/>
              <a:defRPr b="0" i="0" sz="3000">
                <a:solidFill>
                  <a:srgbClr val="EF7800"/>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84" name="Google Shape;84;p12"/>
          <p:cNvSpPr txBox="1"/>
          <p:nvPr>
            <p:ph idx="1" type="body"/>
          </p:nvPr>
        </p:nvSpPr>
        <p:spPr>
          <a:xfrm rot="5400000">
            <a:off x="1818345" y="-1206220"/>
            <a:ext cx="3297510" cy="60198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rgbClr val="595959"/>
              </a:buClr>
              <a:buSzPts val="1400"/>
              <a:buFont typeface="Arial"/>
              <a:buChar char="•"/>
              <a:defRPr b="0" i="0" sz="2000">
                <a:solidFill>
                  <a:srgbClr val="595959"/>
                </a:solidFill>
              </a:defRPr>
            </a:lvl1pPr>
            <a:lvl2pPr indent="-317500" lvl="1" marL="914400" rtl="0" algn="l">
              <a:spcBef>
                <a:spcPts val="360"/>
              </a:spcBef>
              <a:spcAft>
                <a:spcPts val="0"/>
              </a:spcAft>
              <a:buClr>
                <a:srgbClr val="595959"/>
              </a:buClr>
              <a:buSzPts val="1400"/>
              <a:buFont typeface="Arial"/>
              <a:buChar char="–"/>
              <a:defRPr b="0" i="0" sz="1800">
                <a:solidFill>
                  <a:srgbClr val="595959"/>
                </a:solidFill>
              </a:defRPr>
            </a:lvl2pPr>
            <a:lvl3pPr indent="-317500" lvl="2" marL="1371600" rtl="0" algn="l">
              <a:spcBef>
                <a:spcPts val="320"/>
              </a:spcBef>
              <a:spcAft>
                <a:spcPts val="0"/>
              </a:spcAft>
              <a:buClr>
                <a:srgbClr val="595959"/>
              </a:buClr>
              <a:buSzPts val="1400"/>
              <a:buFont typeface="Arial"/>
              <a:buChar char="•"/>
              <a:defRPr b="0" i="0" sz="1600">
                <a:solidFill>
                  <a:srgbClr val="595959"/>
                </a:solidFill>
              </a:defRPr>
            </a:lvl3pPr>
            <a:lvl4pPr indent="-317500" lvl="3" marL="1828800" rtl="0" algn="l">
              <a:spcBef>
                <a:spcPts val="280"/>
              </a:spcBef>
              <a:spcAft>
                <a:spcPts val="0"/>
              </a:spcAft>
              <a:buClr>
                <a:srgbClr val="595959"/>
              </a:buClr>
              <a:buSzPts val="1400"/>
              <a:buFont typeface="Arial"/>
              <a:buChar char="–"/>
              <a:defRPr b="0" i="0" sz="1400">
                <a:solidFill>
                  <a:srgbClr val="595959"/>
                </a:solidFill>
              </a:defRPr>
            </a:lvl4pPr>
            <a:lvl5pPr indent="-317500" lvl="4" marL="2286000" rtl="0" algn="l">
              <a:spcBef>
                <a:spcPts val="280"/>
              </a:spcBef>
              <a:spcAft>
                <a:spcPts val="0"/>
              </a:spcAft>
              <a:buClr>
                <a:srgbClr val="595959"/>
              </a:buClr>
              <a:buSzPts val="1400"/>
              <a:buFont typeface="Arial"/>
              <a:buChar char="»"/>
              <a:defRPr b="0" i="0" sz="1400">
                <a:solidFill>
                  <a:srgbClr val="595959"/>
                </a:solidFill>
              </a:defRPr>
            </a:lvl5pPr>
            <a:lvl6pPr indent="-317500" lvl="5" marL="2743200" rtl="0" algn="l">
              <a:spcBef>
                <a:spcPts val="400"/>
              </a:spcBef>
              <a:spcAft>
                <a:spcPts val="0"/>
              </a:spcAft>
              <a:buClr>
                <a:schemeClr val="dk1"/>
              </a:buClr>
              <a:buSzPts val="1400"/>
              <a:buFont typeface="Arial"/>
              <a:buChar char="•"/>
              <a:defRPr sz="2000">
                <a:solidFill>
                  <a:schemeClr val="dk1"/>
                </a:solidFill>
                <a:latin typeface="Calibri"/>
                <a:ea typeface="Calibri"/>
                <a:cs typeface="Calibri"/>
                <a:sym typeface="Calibri"/>
              </a:defRPr>
            </a:lvl6pPr>
            <a:lvl7pPr indent="-317500" lvl="6" marL="3200400" rtl="0" algn="l">
              <a:spcBef>
                <a:spcPts val="400"/>
              </a:spcBef>
              <a:spcAft>
                <a:spcPts val="0"/>
              </a:spcAft>
              <a:buClr>
                <a:schemeClr val="dk1"/>
              </a:buClr>
              <a:buSzPts val="1400"/>
              <a:buFont typeface="Arial"/>
              <a:buChar char="•"/>
              <a:defRPr sz="2000">
                <a:solidFill>
                  <a:schemeClr val="dk1"/>
                </a:solidFill>
                <a:latin typeface="Calibri"/>
                <a:ea typeface="Calibri"/>
                <a:cs typeface="Calibri"/>
                <a:sym typeface="Calibri"/>
              </a:defRPr>
            </a:lvl7pPr>
            <a:lvl8pPr indent="-317500" lvl="7" marL="3657600" rtl="0" algn="l">
              <a:spcBef>
                <a:spcPts val="400"/>
              </a:spcBef>
              <a:spcAft>
                <a:spcPts val="0"/>
              </a:spcAft>
              <a:buClr>
                <a:schemeClr val="dk1"/>
              </a:buClr>
              <a:buSzPts val="1400"/>
              <a:buFont typeface="Arial"/>
              <a:buChar char="•"/>
              <a:defRPr sz="2000">
                <a:solidFill>
                  <a:schemeClr val="dk1"/>
                </a:solidFill>
                <a:latin typeface="Calibri"/>
                <a:ea typeface="Calibri"/>
                <a:cs typeface="Calibri"/>
                <a:sym typeface="Calibri"/>
              </a:defRPr>
            </a:lvl8pPr>
            <a:lvl9pPr indent="-317500" lvl="8" marL="4114800" rtl="0" algn="l">
              <a:spcBef>
                <a:spcPts val="400"/>
              </a:spcBef>
              <a:spcAft>
                <a:spcPts val="0"/>
              </a:spcAft>
              <a:buClr>
                <a:schemeClr val="dk1"/>
              </a:buClr>
              <a:buSzPts val="1400"/>
              <a:buFont typeface="Arial"/>
              <a:buChar char="•"/>
              <a:defRPr sz="2000">
                <a:solidFill>
                  <a:schemeClr val="dk1"/>
                </a:solidFill>
                <a:latin typeface="Calibri"/>
                <a:ea typeface="Calibri"/>
                <a:cs typeface="Calibri"/>
                <a:sym typeface="Calibri"/>
              </a:defRPr>
            </a:lvl9pPr>
          </a:lstStyle>
          <a:p/>
        </p:txBody>
      </p:sp>
      <p:sp>
        <p:nvSpPr>
          <p:cNvPr id="85" name="Google Shape;85;p12"/>
          <p:cNvSpPr txBox="1"/>
          <p:nvPr>
            <p:ph idx="10" type="dt"/>
          </p:nvPr>
        </p:nvSpPr>
        <p:spPr>
          <a:xfrm>
            <a:off x="457200" y="4771678"/>
            <a:ext cx="2133600" cy="274097"/>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86" name="Google Shape;86;p12"/>
          <p:cNvSpPr txBox="1"/>
          <p:nvPr>
            <p:ph idx="11" type="ftr"/>
          </p:nvPr>
        </p:nvSpPr>
        <p:spPr>
          <a:xfrm>
            <a:off x="3124200" y="4771678"/>
            <a:ext cx="2895600" cy="274097"/>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b="0" i="0" sz="1200" u="none" cap="none" strike="noStrike">
                <a:solidFill>
                  <a:srgbClr val="888888"/>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87" name="Google Shape;87;p12"/>
          <p:cNvSpPr txBox="1"/>
          <p:nvPr>
            <p:ph idx="12" type="sldNum"/>
          </p:nvPr>
        </p:nvSpPr>
        <p:spPr>
          <a:xfrm>
            <a:off x="6553200" y="4771678"/>
            <a:ext cx="2133600" cy="274097"/>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3"/>
          <p:cNvSpPr txBox="1"/>
          <p:nvPr>
            <p:ph type="title"/>
          </p:nvPr>
        </p:nvSpPr>
        <p:spPr>
          <a:xfrm>
            <a:off x="1105773" y="544793"/>
            <a:ext cx="6940792" cy="858044"/>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rgbClr val="EF7800"/>
              </a:buClr>
              <a:buSzPts val="1400"/>
              <a:buNone/>
              <a:defRPr b="0" i="0" sz="3000">
                <a:solidFill>
                  <a:srgbClr val="EF7800"/>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8" name="Google Shape;28;p3"/>
          <p:cNvSpPr txBox="1"/>
          <p:nvPr>
            <p:ph idx="1" type="body"/>
          </p:nvPr>
        </p:nvSpPr>
        <p:spPr>
          <a:xfrm>
            <a:off x="624418" y="1402837"/>
            <a:ext cx="7810500" cy="2847592"/>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rgbClr val="595959"/>
              </a:buClr>
              <a:buSzPts val="1400"/>
              <a:buFont typeface="Arial"/>
              <a:buChar char="•"/>
              <a:defRPr b="0" i="0" sz="2000">
                <a:solidFill>
                  <a:srgbClr val="595959"/>
                </a:solidFill>
              </a:defRPr>
            </a:lvl1pPr>
            <a:lvl2pPr indent="-317500" lvl="1" marL="914400" rtl="0" algn="l">
              <a:spcBef>
                <a:spcPts val="360"/>
              </a:spcBef>
              <a:spcAft>
                <a:spcPts val="0"/>
              </a:spcAft>
              <a:buClr>
                <a:srgbClr val="595959"/>
              </a:buClr>
              <a:buSzPts val="1400"/>
              <a:buFont typeface="Arial"/>
              <a:buChar char="–"/>
              <a:defRPr b="0" i="0" sz="1800">
                <a:solidFill>
                  <a:srgbClr val="595959"/>
                </a:solidFill>
              </a:defRPr>
            </a:lvl2pPr>
            <a:lvl3pPr indent="-317500" lvl="2" marL="1371600" rtl="0" algn="l">
              <a:spcBef>
                <a:spcPts val="320"/>
              </a:spcBef>
              <a:spcAft>
                <a:spcPts val="0"/>
              </a:spcAft>
              <a:buClr>
                <a:srgbClr val="595959"/>
              </a:buClr>
              <a:buSzPts val="1400"/>
              <a:buFont typeface="Arial"/>
              <a:buChar char="•"/>
              <a:defRPr b="0" i="0" sz="1600">
                <a:solidFill>
                  <a:srgbClr val="595959"/>
                </a:solidFill>
              </a:defRPr>
            </a:lvl3pPr>
            <a:lvl4pPr indent="-317500" lvl="3" marL="1828800" rtl="0" algn="l">
              <a:spcBef>
                <a:spcPts val="280"/>
              </a:spcBef>
              <a:spcAft>
                <a:spcPts val="0"/>
              </a:spcAft>
              <a:buClr>
                <a:srgbClr val="595959"/>
              </a:buClr>
              <a:buSzPts val="1400"/>
              <a:buFont typeface="Arial"/>
              <a:buChar char="–"/>
              <a:defRPr b="0" i="0" sz="1400">
                <a:solidFill>
                  <a:srgbClr val="595959"/>
                </a:solidFill>
              </a:defRPr>
            </a:lvl4pPr>
            <a:lvl5pPr indent="-317500" lvl="4" marL="2286000" rtl="0" algn="l">
              <a:spcBef>
                <a:spcPts val="280"/>
              </a:spcBef>
              <a:spcAft>
                <a:spcPts val="0"/>
              </a:spcAft>
              <a:buClr>
                <a:srgbClr val="595959"/>
              </a:buClr>
              <a:buSzPts val="1400"/>
              <a:buFont typeface="Arial"/>
              <a:buChar char="»"/>
              <a:defRPr b="0" i="0" sz="1400">
                <a:solidFill>
                  <a:srgbClr val="595959"/>
                </a:solidFill>
              </a:defRPr>
            </a:lvl5pPr>
            <a:lvl6pPr indent="-317500" lvl="5" marL="2743200" rtl="0" algn="l">
              <a:spcBef>
                <a:spcPts val="400"/>
              </a:spcBef>
              <a:spcAft>
                <a:spcPts val="0"/>
              </a:spcAft>
              <a:buClr>
                <a:schemeClr val="dk1"/>
              </a:buClr>
              <a:buSzPts val="1400"/>
              <a:buFont typeface="Arial"/>
              <a:buChar char="•"/>
              <a:defRPr sz="2000">
                <a:solidFill>
                  <a:schemeClr val="dk1"/>
                </a:solidFill>
                <a:latin typeface="Calibri"/>
                <a:ea typeface="Calibri"/>
                <a:cs typeface="Calibri"/>
                <a:sym typeface="Calibri"/>
              </a:defRPr>
            </a:lvl6pPr>
            <a:lvl7pPr indent="-317500" lvl="6" marL="3200400" rtl="0" algn="l">
              <a:spcBef>
                <a:spcPts val="400"/>
              </a:spcBef>
              <a:spcAft>
                <a:spcPts val="0"/>
              </a:spcAft>
              <a:buClr>
                <a:schemeClr val="dk1"/>
              </a:buClr>
              <a:buSzPts val="1400"/>
              <a:buFont typeface="Arial"/>
              <a:buChar char="•"/>
              <a:defRPr sz="2000">
                <a:solidFill>
                  <a:schemeClr val="dk1"/>
                </a:solidFill>
                <a:latin typeface="Calibri"/>
                <a:ea typeface="Calibri"/>
                <a:cs typeface="Calibri"/>
                <a:sym typeface="Calibri"/>
              </a:defRPr>
            </a:lvl7pPr>
            <a:lvl8pPr indent="-317500" lvl="7" marL="3657600" rtl="0" algn="l">
              <a:spcBef>
                <a:spcPts val="400"/>
              </a:spcBef>
              <a:spcAft>
                <a:spcPts val="0"/>
              </a:spcAft>
              <a:buClr>
                <a:schemeClr val="dk1"/>
              </a:buClr>
              <a:buSzPts val="1400"/>
              <a:buFont typeface="Arial"/>
              <a:buChar char="•"/>
              <a:defRPr sz="2000">
                <a:solidFill>
                  <a:schemeClr val="dk1"/>
                </a:solidFill>
                <a:latin typeface="Calibri"/>
                <a:ea typeface="Calibri"/>
                <a:cs typeface="Calibri"/>
                <a:sym typeface="Calibri"/>
              </a:defRPr>
            </a:lvl8pPr>
            <a:lvl9pPr indent="-317500" lvl="8" marL="4114800" rtl="0" algn="l">
              <a:spcBef>
                <a:spcPts val="400"/>
              </a:spcBef>
              <a:spcAft>
                <a:spcPts val="0"/>
              </a:spcAft>
              <a:buClr>
                <a:schemeClr val="dk1"/>
              </a:buClr>
              <a:buSzPts val="1400"/>
              <a:buFont typeface="Arial"/>
              <a:buChar char="•"/>
              <a:defRPr sz="2000">
                <a:solidFill>
                  <a:schemeClr val="dk1"/>
                </a:solidFill>
                <a:latin typeface="Calibri"/>
                <a:ea typeface="Calibri"/>
                <a:cs typeface="Calibri"/>
                <a:sym typeface="Calibri"/>
              </a:defRPr>
            </a:lvl9pPr>
          </a:lstStyle>
          <a:p/>
        </p:txBody>
      </p:sp>
      <p:sp>
        <p:nvSpPr>
          <p:cNvPr id="29" name="Google Shape;29;p3"/>
          <p:cNvSpPr txBox="1"/>
          <p:nvPr>
            <p:ph idx="10" type="dt"/>
          </p:nvPr>
        </p:nvSpPr>
        <p:spPr>
          <a:xfrm>
            <a:off x="457200" y="4771678"/>
            <a:ext cx="2133600" cy="274097"/>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30" name="Google Shape;30;p3"/>
          <p:cNvSpPr txBox="1"/>
          <p:nvPr>
            <p:ph idx="11" type="ftr"/>
          </p:nvPr>
        </p:nvSpPr>
        <p:spPr>
          <a:xfrm>
            <a:off x="3124200" y="4771678"/>
            <a:ext cx="2895600" cy="274097"/>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b="0" i="0" sz="1200" u="none" cap="none" strike="noStrike">
                <a:solidFill>
                  <a:srgbClr val="888888"/>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31" name="Google Shape;31;p3"/>
          <p:cNvSpPr txBox="1"/>
          <p:nvPr>
            <p:ph idx="12" type="sldNum"/>
          </p:nvPr>
        </p:nvSpPr>
        <p:spPr>
          <a:xfrm>
            <a:off x="6553200" y="4771678"/>
            <a:ext cx="2133600" cy="274097"/>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2" name="Shape 32"/>
        <p:cNvGrpSpPr/>
        <p:nvPr/>
      </p:nvGrpSpPr>
      <p:grpSpPr>
        <a:xfrm>
          <a:off x="0" y="0"/>
          <a:ext cx="0" cy="0"/>
          <a:chOff x="0" y="0"/>
          <a:chExt cx="0" cy="0"/>
        </a:xfrm>
      </p:grpSpPr>
      <p:sp>
        <p:nvSpPr>
          <p:cNvPr id="33" name="Google Shape;33;p4"/>
          <p:cNvSpPr txBox="1"/>
          <p:nvPr>
            <p:ph type="ctrTitle"/>
          </p:nvPr>
        </p:nvSpPr>
        <p:spPr>
          <a:xfrm>
            <a:off x="685800" y="1599299"/>
            <a:ext cx="7772400" cy="110354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rgbClr val="EF7800"/>
              </a:buClr>
              <a:buSzPts val="1400"/>
              <a:buFont typeface="Arial"/>
              <a:buNone/>
              <a:defRPr b="0" i="0" sz="3000" u="none" cap="none" strike="noStrike">
                <a:solidFill>
                  <a:srgbClr val="EF7800"/>
                </a:solidFill>
                <a:latin typeface="Arial"/>
                <a:ea typeface="Arial"/>
                <a:cs typeface="Arial"/>
                <a:sym typeface="Arial"/>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0" marR="0" rtl="0" algn="l">
              <a:spcBef>
                <a:spcPts val="0"/>
              </a:spcBef>
              <a:spcAft>
                <a:spcPts val="0"/>
              </a:spcAft>
              <a:buSzPts val="1400"/>
              <a:buChar char="■"/>
              <a:defRPr/>
            </a:lvl6pPr>
            <a:lvl7pPr indent="-88900" lvl="6" marL="0" marR="0" rtl="0" algn="l">
              <a:spcBef>
                <a:spcPts val="0"/>
              </a:spcBef>
              <a:spcAft>
                <a:spcPts val="0"/>
              </a:spcAft>
              <a:buSzPts val="1400"/>
              <a:buChar char="●"/>
              <a:defRPr/>
            </a:lvl7pPr>
            <a:lvl8pPr indent="-88900" lvl="7" marL="0" marR="0" rtl="0" algn="l">
              <a:spcBef>
                <a:spcPts val="0"/>
              </a:spcBef>
              <a:spcAft>
                <a:spcPts val="0"/>
              </a:spcAft>
              <a:buSzPts val="1400"/>
              <a:buChar char="○"/>
              <a:defRPr/>
            </a:lvl8pPr>
            <a:lvl9pPr indent="-88900" lvl="8" marL="0" marR="0" rtl="0" algn="l">
              <a:spcBef>
                <a:spcPts val="0"/>
              </a:spcBef>
              <a:spcAft>
                <a:spcPts val="0"/>
              </a:spcAft>
              <a:buSzPts val="1400"/>
              <a:buChar char="■"/>
              <a:defRPr/>
            </a:lvl9pPr>
          </a:lstStyle>
          <a:p/>
        </p:txBody>
      </p:sp>
      <p:sp>
        <p:nvSpPr>
          <p:cNvPr id="34" name="Google Shape;34;p4"/>
          <p:cNvSpPr txBox="1"/>
          <p:nvPr>
            <p:ph idx="1" type="subTitle"/>
          </p:nvPr>
        </p:nvSpPr>
        <p:spPr>
          <a:xfrm>
            <a:off x="1371600" y="2917349"/>
            <a:ext cx="6400800" cy="1315667"/>
          </a:xfrm>
          <a:prstGeom prst="rect">
            <a:avLst/>
          </a:prstGeom>
          <a:noFill/>
          <a:ln>
            <a:noFill/>
          </a:ln>
        </p:spPr>
        <p:txBody>
          <a:bodyPr anchorCtr="0" anchor="t" bIns="91425" lIns="91425" spcFirstLastPara="1" rIns="91425" wrap="square" tIns="91425">
            <a:noAutofit/>
          </a:bodyPr>
          <a:lstStyle>
            <a:lvl1pPr indent="0" lvl="0" marL="0" marR="0" rtl="0" algn="ctr">
              <a:spcBef>
                <a:spcPts val="400"/>
              </a:spcBef>
              <a:spcAft>
                <a:spcPts val="0"/>
              </a:spcAft>
              <a:buClr>
                <a:srgbClr val="888888"/>
              </a:buClr>
              <a:buSzPts val="1400"/>
              <a:buFont typeface="Arial"/>
              <a:buNone/>
              <a:defRPr b="0" i="0" sz="2000" u="none" cap="none" strike="noStrike">
                <a:solidFill>
                  <a:srgbClr val="888888"/>
                </a:solidFill>
                <a:latin typeface="Arial"/>
                <a:ea typeface="Arial"/>
                <a:cs typeface="Arial"/>
                <a:sym typeface="Arial"/>
              </a:defRPr>
            </a:lvl1pPr>
            <a:lvl2pPr indent="0" lvl="1" marL="457200" marR="0" rtl="0" algn="ctr">
              <a:spcBef>
                <a:spcPts val="360"/>
              </a:spcBef>
              <a:spcAft>
                <a:spcPts val="0"/>
              </a:spcAft>
              <a:buClr>
                <a:srgbClr val="888888"/>
              </a:buClr>
              <a:buSzPts val="1400"/>
              <a:buFont typeface="Arial"/>
              <a:buNone/>
              <a:defRPr b="0" i="0" sz="1800" u="none" cap="none" strike="noStrike">
                <a:solidFill>
                  <a:srgbClr val="888888"/>
                </a:solidFill>
                <a:latin typeface="Arial"/>
                <a:ea typeface="Arial"/>
                <a:cs typeface="Arial"/>
                <a:sym typeface="Arial"/>
              </a:defRPr>
            </a:lvl2pPr>
            <a:lvl3pPr indent="0" lvl="2" marL="914400" marR="0" rtl="0" algn="ctr">
              <a:spcBef>
                <a:spcPts val="320"/>
              </a:spcBef>
              <a:spcAft>
                <a:spcPts val="0"/>
              </a:spcAft>
              <a:buClr>
                <a:srgbClr val="888888"/>
              </a:buClr>
              <a:buSzPts val="1400"/>
              <a:buFont typeface="Arial"/>
              <a:buNone/>
              <a:defRPr b="0" i="0" sz="1600" u="none" cap="none" strike="noStrike">
                <a:solidFill>
                  <a:srgbClr val="888888"/>
                </a:solidFill>
                <a:latin typeface="Arial"/>
                <a:ea typeface="Arial"/>
                <a:cs typeface="Arial"/>
                <a:sym typeface="Arial"/>
              </a:defRPr>
            </a:lvl3pPr>
            <a:lvl4pPr indent="0" lvl="3" marL="1371600" marR="0" rtl="0" algn="ctr">
              <a:spcBef>
                <a:spcPts val="280"/>
              </a:spcBef>
              <a:spcAft>
                <a:spcPts val="0"/>
              </a:spcAft>
              <a:buClr>
                <a:srgbClr val="888888"/>
              </a:buClr>
              <a:buSzPts val="1400"/>
              <a:buFont typeface="Arial"/>
              <a:buNone/>
              <a:defRPr b="0" i="0" sz="1400" u="none" cap="none" strike="noStrike">
                <a:solidFill>
                  <a:srgbClr val="888888"/>
                </a:solidFill>
                <a:latin typeface="Arial"/>
                <a:ea typeface="Arial"/>
                <a:cs typeface="Arial"/>
                <a:sym typeface="Arial"/>
              </a:defRPr>
            </a:lvl4pPr>
            <a:lvl5pPr indent="0" lvl="4" marL="1828800" marR="0" rtl="0" algn="ctr">
              <a:spcBef>
                <a:spcPts val="280"/>
              </a:spcBef>
              <a:spcAft>
                <a:spcPts val="0"/>
              </a:spcAft>
              <a:buClr>
                <a:srgbClr val="888888"/>
              </a:buClr>
              <a:buSzPts val="1400"/>
              <a:buFont typeface="Arial"/>
              <a:buNone/>
              <a:defRPr b="0" i="0" sz="1400" u="none" cap="none" strike="noStrike">
                <a:solidFill>
                  <a:srgbClr val="888888"/>
                </a:solidFill>
                <a:latin typeface="Arial"/>
                <a:ea typeface="Arial"/>
                <a:cs typeface="Arial"/>
                <a:sym typeface="Arial"/>
              </a:defRPr>
            </a:lvl5pPr>
            <a:lvl6pPr indent="0" lvl="5" marL="2286000" marR="0" rtl="0" algn="ctr">
              <a:spcBef>
                <a:spcPts val="400"/>
              </a:spcBef>
              <a:spcAft>
                <a:spcPts val="0"/>
              </a:spcAft>
              <a:buClr>
                <a:srgbClr val="888888"/>
              </a:buClr>
              <a:buSzPts val="1400"/>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spcAft>
                <a:spcPts val="0"/>
              </a:spcAft>
              <a:buClr>
                <a:srgbClr val="888888"/>
              </a:buClr>
              <a:buSzPts val="1400"/>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spcAft>
                <a:spcPts val="0"/>
              </a:spcAft>
              <a:buClr>
                <a:srgbClr val="888888"/>
              </a:buClr>
              <a:buSzPts val="1400"/>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spcAft>
                <a:spcPts val="0"/>
              </a:spcAft>
              <a:buClr>
                <a:srgbClr val="888888"/>
              </a:buClr>
              <a:buSzPts val="1400"/>
              <a:buFont typeface="Arial"/>
              <a:buNone/>
              <a:defRPr b="0" i="0" sz="2000" u="none" cap="none" strike="noStrike">
                <a:solidFill>
                  <a:srgbClr val="888888"/>
                </a:solidFill>
                <a:latin typeface="Calibri"/>
                <a:ea typeface="Calibri"/>
                <a:cs typeface="Calibri"/>
                <a:sym typeface="Calibri"/>
              </a:defRPr>
            </a:lvl9pPr>
          </a:lstStyle>
          <a:p/>
        </p:txBody>
      </p:sp>
      <p:sp>
        <p:nvSpPr>
          <p:cNvPr id="35" name="Google Shape;35;p4"/>
          <p:cNvSpPr txBox="1"/>
          <p:nvPr>
            <p:ph idx="10" type="dt"/>
          </p:nvPr>
        </p:nvSpPr>
        <p:spPr>
          <a:xfrm>
            <a:off x="457200" y="4771678"/>
            <a:ext cx="2133600" cy="274097"/>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36" name="Google Shape;36;p4"/>
          <p:cNvSpPr txBox="1"/>
          <p:nvPr>
            <p:ph idx="11" type="ftr"/>
          </p:nvPr>
        </p:nvSpPr>
        <p:spPr>
          <a:xfrm>
            <a:off x="3124200" y="4771678"/>
            <a:ext cx="2895600" cy="274097"/>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b="0" i="0" sz="1200" u="none" cap="none" strike="noStrike">
                <a:solidFill>
                  <a:srgbClr val="888888"/>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37" name="Google Shape;37;p4"/>
          <p:cNvSpPr txBox="1"/>
          <p:nvPr>
            <p:ph idx="12" type="sldNum"/>
          </p:nvPr>
        </p:nvSpPr>
        <p:spPr>
          <a:xfrm>
            <a:off x="6553200" y="4771678"/>
            <a:ext cx="2133600" cy="274097"/>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8" name="Shape 38"/>
        <p:cNvGrpSpPr/>
        <p:nvPr/>
      </p:nvGrpSpPr>
      <p:grpSpPr>
        <a:xfrm>
          <a:off x="0" y="0"/>
          <a:ext cx="0" cy="0"/>
          <a:chOff x="0" y="0"/>
          <a:chExt cx="0" cy="0"/>
        </a:xfrm>
      </p:grpSpPr>
      <p:sp>
        <p:nvSpPr>
          <p:cNvPr id="39" name="Google Shape;39;p5"/>
          <p:cNvSpPr txBox="1"/>
          <p:nvPr>
            <p:ph idx="10" type="dt"/>
          </p:nvPr>
        </p:nvSpPr>
        <p:spPr>
          <a:xfrm>
            <a:off x="457200" y="4771678"/>
            <a:ext cx="2133600" cy="274097"/>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40" name="Google Shape;40;p5"/>
          <p:cNvSpPr txBox="1"/>
          <p:nvPr>
            <p:ph idx="11" type="ftr"/>
          </p:nvPr>
        </p:nvSpPr>
        <p:spPr>
          <a:xfrm>
            <a:off x="3124200" y="4771678"/>
            <a:ext cx="2895600" cy="274097"/>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b="0" i="0" sz="1200" u="none" cap="none" strike="noStrike">
                <a:solidFill>
                  <a:srgbClr val="888888"/>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41" name="Google Shape;41;p5"/>
          <p:cNvSpPr txBox="1"/>
          <p:nvPr>
            <p:ph idx="12" type="sldNum"/>
          </p:nvPr>
        </p:nvSpPr>
        <p:spPr>
          <a:xfrm>
            <a:off x="6553200" y="4771678"/>
            <a:ext cx="2133600" cy="274097"/>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6"/>
          <p:cNvSpPr txBox="1"/>
          <p:nvPr>
            <p:ph type="title"/>
          </p:nvPr>
        </p:nvSpPr>
        <p:spPr>
          <a:xfrm>
            <a:off x="1105773" y="544793"/>
            <a:ext cx="6940792" cy="858044"/>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rgbClr val="EF7800"/>
              </a:buClr>
              <a:buSzPts val="1400"/>
              <a:buNone/>
              <a:defRPr b="0" i="0" sz="3000">
                <a:solidFill>
                  <a:srgbClr val="EF7800"/>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44" name="Google Shape;44;p6"/>
          <p:cNvSpPr txBox="1"/>
          <p:nvPr>
            <p:ph idx="1" type="body"/>
          </p:nvPr>
        </p:nvSpPr>
        <p:spPr>
          <a:xfrm>
            <a:off x="457200" y="902138"/>
            <a:ext cx="4038600" cy="2550297"/>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sz="2800"/>
            </a:lvl1pPr>
            <a:lvl2pPr indent="-317500" lvl="1" marL="914400" rtl="0">
              <a:spcBef>
                <a:spcPts val="360"/>
              </a:spcBef>
              <a:spcAft>
                <a:spcPts val="0"/>
              </a:spcAft>
              <a:buSzPts val="1400"/>
              <a:buChar char="–"/>
              <a:defRPr sz="2400"/>
            </a:lvl2pPr>
            <a:lvl3pPr indent="-317500" lvl="2" marL="1371600" rtl="0">
              <a:spcBef>
                <a:spcPts val="320"/>
              </a:spcBef>
              <a:spcAft>
                <a:spcPts val="0"/>
              </a:spcAft>
              <a:buSzPts val="1400"/>
              <a:buChar char="•"/>
              <a:defRPr sz="2000"/>
            </a:lvl3pPr>
            <a:lvl4pPr indent="-317500" lvl="3" marL="1828800" rtl="0">
              <a:spcBef>
                <a:spcPts val="280"/>
              </a:spcBef>
              <a:spcAft>
                <a:spcPts val="0"/>
              </a:spcAft>
              <a:buSzPts val="1400"/>
              <a:buChar char="–"/>
              <a:defRPr sz="1800"/>
            </a:lvl4pPr>
            <a:lvl5pPr indent="-317500" lvl="4" marL="2286000" rtl="0">
              <a:spcBef>
                <a:spcPts val="280"/>
              </a:spcBef>
              <a:spcAft>
                <a:spcPts val="0"/>
              </a:spcAft>
              <a:buSzPts val="1400"/>
              <a:buChar char="»"/>
              <a:defRPr sz="1800"/>
            </a:lvl5pPr>
            <a:lvl6pPr indent="-317500" lvl="5" marL="2743200" rtl="0">
              <a:spcBef>
                <a:spcPts val="400"/>
              </a:spcBef>
              <a:spcAft>
                <a:spcPts val="0"/>
              </a:spcAft>
              <a:buSzPts val="1400"/>
              <a:buChar char="•"/>
              <a:defRPr sz="1800"/>
            </a:lvl6pPr>
            <a:lvl7pPr indent="-317500" lvl="6" marL="3200400" rtl="0">
              <a:spcBef>
                <a:spcPts val="400"/>
              </a:spcBef>
              <a:spcAft>
                <a:spcPts val="0"/>
              </a:spcAft>
              <a:buSzPts val="1400"/>
              <a:buChar char="•"/>
              <a:defRPr sz="1800"/>
            </a:lvl7pPr>
            <a:lvl8pPr indent="-317500" lvl="7" marL="3657600" rtl="0">
              <a:spcBef>
                <a:spcPts val="400"/>
              </a:spcBef>
              <a:spcAft>
                <a:spcPts val="0"/>
              </a:spcAft>
              <a:buSzPts val="1400"/>
              <a:buChar char="•"/>
              <a:defRPr sz="1800"/>
            </a:lvl8pPr>
            <a:lvl9pPr indent="-317500" lvl="8" marL="4114800" rtl="0">
              <a:spcBef>
                <a:spcPts val="400"/>
              </a:spcBef>
              <a:spcAft>
                <a:spcPts val="0"/>
              </a:spcAft>
              <a:buSzPts val="1400"/>
              <a:buChar char="•"/>
              <a:defRPr sz="1800"/>
            </a:lvl9pPr>
          </a:lstStyle>
          <a:p/>
        </p:txBody>
      </p:sp>
      <p:sp>
        <p:nvSpPr>
          <p:cNvPr id="45" name="Google Shape;45;p6"/>
          <p:cNvSpPr txBox="1"/>
          <p:nvPr>
            <p:ph idx="2" type="body"/>
          </p:nvPr>
        </p:nvSpPr>
        <p:spPr>
          <a:xfrm>
            <a:off x="4648200" y="902138"/>
            <a:ext cx="4038600" cy="2550297"/>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sz="2800"/>
            </a:lvl1pPr>
            <a:lvl2pPr indent="-317500" lvl="1" marL="914400" rtl="0">
              <a:spcBef>
                <a:spcPts val="360"/>
              </a:spcBef>
              <a:spcAft>
                <a:spcPts val="0"/>
              </a:spcAft>
              <a:buSzPts val="1400"/>
              <a:buChar char="–"/>
              <a:defRPr sz="2400"/>
            </a:lvl2pPr>
            <a:lvl3pPr indent="-317500" lvl="2" marL="1371600" rtl="0">
              <a:spcBef>
                <a:spcPts val="320"/>
              </a:spcBef>
              <a:spcAft>
                <a:spcPts val="0"/>
              </a:spcAft>
              <a:buSzPts val="1400"/>
              <a:buChar char="•"/>
              <a:defRPr sz="2000"/>
            </a:lvl3pPr>
            <a:lvl4pPr indent="-317500" lvl="3" marL="1828800" rtl="0">
              <a:spcBef>
                <a:spcPts val="280"/>
              </a:spcBef>
              <a:spcAft>
                <a:spcPts val="0"/>
              </a:spcAft>
              <a:buSzPts val="1400"/>
              <a:buChar char="–"/>
              <a:defRPr sz="1800"/>
            </a:lvl4pPr>
            <a:lvl5pPr indent="-317500" lvl="4" marL="2286000" rtl="0">
              <a:spcBef>
                <a:spcPts val="280"/>
              </a:spcBef>
              <a:spcAft>
                <a:spcPts val="0"/>
              </a:spcAft>
              <a:buSzPts val="1400"/>
              <a:buChar char="»"/>
              <a:defRPr sz="1800"/>
            </a:lvl5pPr>
            <a:lvl6pPr indent="-317500" lvl="5" marL="2743200" rtl="0">
              <a:spcBef>
                <a:spcPts val="400"/>
              </a:spcBef>
              <a:spcAft>
                <a:spcPts val="0"/>
              </a:spcAft>
              <a:buSzPts val="1400"/>
              <a:buChar char="•"/>
              <a:defRPr sz="1800"/>
            </a:lvl6pPr>
            <a:lvl7pPr indent="-317500" lvl="6" marL="3200400" rtl="0">
              <a:spcBef>
                <a:spcPts val="400"/>
              </a:spcBef>
              <a:spcAft>
                <a:spcPts val="0"/>
              </a:spcAft>
              <a:buSzPts val="1400"/>
              <a:buChar char="•"/>
              <a:defRPr sz="1800"/>
            </a:lvl7pPr>
            <a:lvl8pPr indent="-317500" lvl="7" marL="3657600" rtl="0">
              <a:spcBef>
                <a:spcPts val="400"/>
              </a:spcBef>
              <a:spcAft>
                <a:spcPts val="0"/>
              </a:spcAft>
              <a:buSzPts val="1400"/>
              <a:buChar char="•"/>
              <a:defRPr sz="1800"/>
            </a:lvl8pPr>
            <a:lvl9pPr indent="-317500" lvl="8" marL="4114800" rtl="0">
              <a:spcBef>
                <a:spcPts val="400"/>
              </a:spcBef>
              <a:spcAft>
                <a:spcPts val="0"/>
              </a:spcAft>
              <a:buSzPts val="1400"/>
              <a:buChar char="•"/>
              <a:defRPr sz="1800"/>
            </a:lvl9pPr>
          </a:lstStyle>
          <a:p/>
        </p:txBody>
      </p:sp>
      <p:sp>
        <p:nvSpPr>
          <p:cNvPr id="46" name="Google Shape;46;p6"/>
          <p:cNvSpPr txBox="1"/>
          <p:nvPr>
            <p:ph idx="10" type="dt"/>
          </p:nvPr>
        </p:nvSpPr>
        <p:spPr>
          <a:xfrm>
            <a:off x="457200" y="4771678"/>
            <a:ext cx="2133600" cy="274097"/>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47" name="Google Shape;47;p6"/>
          <p:cNvSpPr txBox="1"/>
          <p:nvPr>
            <p:ph idx="11" type="ftr"/>
          </p:nvPr>
        </p:nvSpPr>
        <p:spPr>
          <a:xfrm>
            <a:off x="3124200" y="4771678"/>
            <a:ext cx="2895600" cy="274097"/>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b="0" i="0" sz="1200" u="none" cap="none" strike="noStrike">
                <a:solidFill>
                  <a:srgbClr val="888888"/>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48" name="Google Shape;48;p6"/>
          <p:cNvSpPr txBox="1"/>
          <p:nvPr>
            <p:ph idx="12" type="sldNum"/>
          </p:nvPr>
        </p:nvSpPr>
        <p:spPr>
          <a:xfrm>
            <a:off x="6553200" y="4771678"/>
            <a:ext cx="2133600" cy="274097"/>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7"/>
          <p:cNvSpPr txBox="1"/>
          <p:nvPr>
            <p:ph type="title"/>
          </p:nvPr>
        </p:nvSpPr>
        <p:spPr>
          <a:xfrm>
            <a:off x="457200" y="206169"/>
            <a:ext cx="8229600" cy="858044"/>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51" name="Google Shape;51;p7"/>
          <p:cNvSpPr txBox="1"/>
          <p:nvPr>
            <p:ph idx="1" type="body"/>
          </p:nvPr>
        </p:nvSpPr>
        <p:spPr>
          <a:xfrm>
            <a:off x="457200" y="1152401"/>
            <a:ext cx="4040188" cy="480266"/>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None/>
              <a:defRPr b="1" sz="2400"/>
            </a:lvl1pPr>
            <a:lvl2pPr indent="-228600" lvl="1" marL="914400" rtl="0">
              <a:spcBef>
                <a:spcPts val="360"/>
              </a:spcBef>
              <a:spcAft>
                <a:spcPts val="0"/>
              </a:spcAft>
              <a:buSzPts val="1400"/>
              <a:buNone/>
              <a:defRPr b="1" sz="2000"/>
            </a:lvl2pPr>
            <a:lvl3pPr indent="-228600" lvl="2" marL="1371600" rtl="0">
              <a:spcBef>
                <a:spcPts val="320"/>
              </a:spcBef>
              <a:spcAft>
                <a:spcPts val="0"/>
              </a:spcAft>
              <a:buSzPts val="1400"/>
              <a:buNone/>
              <a:defRPr b="1" sz="1800"/>
            </a:lvl3pPr>
            <a:lvl4pPr indent="-228600" lvl="3" marL="1828800" rtl="0">
              <a:spcBef>
                <a:spcPts val="280"/>
              </a:spcBef>
              <a:spcAft>
                <a:spcPts val="0"/>
              </a:spcAft>
              <a:buSzPts val="1400"/>
              <a:buNone/>
              <a:defRPr b="1" sz="1600"/>
            </a:lvl4pPr>
            <a:lvl5pPr indent="-228600" lvl="4" marL="2286000" rtl="0">
              <a:spcBef>
                <a:spcPts val="280"/>
              </a:spcBef>
              <a:spcAft>
                <a:spcPts val="0"/>
              </a:spcAft>
              <a:buSzPts val="1400"/>
              <a:buNone/>
              <a:defRPr b="1" sz="1600"/>
            </a:lvl5pPr>
            <a:lvl6pPr indent="-228600" lvl="5" marL="2743200" rtl="0">
              <a:spcBef>
                <a:spcPts val="400"/>
              </a:spcBef>
              <a:spcAft>
                <a:spcPts val="0"/>
              </a:spcAft>
              <a:buSzPts val="1400"/>
              <a:buFont typeface="Calibri"/>
              <a:buNone/>
              <a:defRPr b="1" sz="1600"/>
            </a:lvl6pPr>
            <a:lvl7pPr indent="-228600" lvl="6" marL="3200400" rtl="0">
              <a:spcBef>
                <a:spcPts val="400"/>
              </a:spcBef>
              <a:spcAft>
                <a:spcPts val="0"/>
              </a:spcAft>
              <a:buSzPts val="1400"/>
              <a:buFont typeface="Calibri"/>
              <a:buNone/>
              <a:defRPr b="1" sz="1600"/>
            </a:lvl7pPr>
            <a:lvl8pPr indent="-228600" lvl="7" marL="3657600" rtl="0">
              <a:spcBef>
                <a:spcPts val="400"/>
              </a:spcBef>
              <a:spcAft>
                <a:spcPts val="0"/>
              </a:spcAft>
              <a:buSzPts val="1400"/>
              <a:buFont typeface="Calibri"/>
              <a:buNone/>
              <a:defRPr b="1" sz="1600"/>
            </a:lvl8pPr>
            <a:lvl9pPr indent="-228600" lvl="8" marL="4114800" rtl="0">
              <a:spcBef>
                <a:spcPts val="400"/>
              </a:spcBef>
              <a:spcAft>
                <a:spcPts val="0"/>
              </a:spcAft>
              <a:buSzPts val="1400"/>
              <a:buFont typeface="Calibri"/>
              <a:buNone/>
              <a:defRPr b="1" sz="1600"/>
            </a:lvl9pPr>
          </a:lstStyle>
          <a:p/>
        </p:txBody>
      </p:sp>
      <p:sp>
        <p:nvSpPr>
          <p:cNvPr id="52" name="Google Shape;52;p7"/>
          <p:cNvSpPr txBox="1"/>
          <p:nvPr>
            <p:ph idx="2" type="body"/>
          </p:nvPr>
        </p:nvSpPr>
        <p:spPr>
          <a:xfrm>
            <a:off x="457200" y="1632667"/>
            <a:ext cx="4040188" cy="296621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sz="2400"/>
            </a:lvl1pPr>
            <a:lvl2pPr indent="-317500" lvl="1" marL="914400" rtl="0">
              <a:spcBef>
                <a:spcPts val="360"/>
              </a:spcBef>
              <a:spcAft>
                <a:spcPts val="0"/>
              </a:spcAft>
              <a:buSzPts val="1400"/>
              <a:buChar char="–"/>
              <a:defRPr sz="2000"/>
            </a:lvl2pPr>
            <a:lvl3pPr indent="-317500" lvl="2" marL="1371600" rtl="0">
              <a:spcBef>
                <a:spcPts val="320"/>
              </a:spcBef>
              <a:spcAft>
                <a:spcPts val="0"/>
              </a:spcAft>
              <a:buSzPts val="1400"/>
              <a:buChar char="•"/>
              <a:defRPr sz="1800"/>
            </a:lvl3pPr>
            <a:lvl4pPr indent="-317500" lvl="3" marL="1828800" rtl="0">
              <a:spcBef>
                <a:spcPts val="280"/>
              </a:spcBef>
              <a:spcAft>
                <a:spcPts val="0"/>
              </a:spcAft>
              <a:buSzPts val="1400"/>
              <a:buChar char="–"/>
              <a:defRPr sz="1600"/>
            </a:lvl4pPr>
            <a:lvl5pPr indent="-317500" lvl="4" marL="2286000" rtl="0">
              <a:spcBef>
                <a:spcPts val="280"/>
              </a:spcBef>
              <a:spcAft>
                <a:spcPts val="0"/>
              </a:spcAft>
              <a:buSzPts val="1400"/>
              <a:buChar char="»"/>
              <a:defRPr sz="1600"/>
            </a:lvl5pPr>
            <a:lvl6pPr indent="-317500" lvl="5" marL="2743200" rtl="0">
              <a:spcBef>
                <a:spcPts val="400"/>
              </a:spcBef>
              <a:spcAft>
                <a:spcPts val="0"/>
              </a:spcAft>
              <a:buSzPts val="1400"/>
              <a:buChar char="•"/>
              <a:defRPr sz="1600"/>
            </a:lvl6pPr>
            <a:lvl7pPr indent="-317500" lvl="6" marL="3200400" rtl="0">
              <a:spcBef>
                <a:spcPts val="400"/>
              </a:spcBef>
              <a:spcAft>
                <a:spcPts val="0"/>
              </a:spcAft>
              <a:buSzPts val="1400"/>
              <a:buChar char="•"/>
              <a:defRPr sz="1600"/>
            </a:lvl7pPr>
            <a:lvl8pPr indent="-317500" lvl="7" marL="3657600" rtl="0">
              <a:spcBef>
                <a:spcPts val="400"/>
              </a:spcBef>
              <a:spcAft>
                <a:spcPts val="0"/>
              </a:spcAft>
              <a:buSzPts val="1400"/>
              <a:buChar char="•"/>
              <a:defRPr sz="1600"/>
            </a:lvl8pPr>
            <a:lvl9pPr indent="-317500" lvl="8" marL="4114800" rtl="0">
              <a:spcBef>
                <a:spcPts val="400"/>
              </a:spcBef>
              <a:spcAft>
                <a:spcPts val="0"/>
              </a:spcAft>
              <a:buSzPts val="1400"/>
              <a:buChar char="•"/>
              <a:defRPr sz="1600"/>
            </a:lvl9pPr>
          </a:lstStyle>
          <a:p/>
        </p:txBody>
      </p:sp>
      <p:sp>
        <p:nvSpPr>
          <p:cNvPr id="53" name="Google Shape;53;p7"/>
          <p:cNvSpPr txBox="1"/>
          <p:nvPr>
            <p:ph idx="3" type="body"/>
          </p:nvPr>
        </p:nvSpPr>
        <p:spPr>
          <a:xfrm>
            <a:off x="4645026" y="1152401"/>
            <a:ext cx="4041775" cy="480266"/>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None/>
              <a:defRPr b="1" sz="2400"/>
            </a:lvl1pPr>
            <a:lvl2pPr indent="-228600" lvl="1" marL="914400" rtl="0">
              <a:spcBef>
                <a:spcPts val="360"/>
              </a:spcBef>
              <a:spcAft>
                <a:spcPts val="0"/>
              </a:spcAft>
              <a:buSzPts val="1400"/>
              <a:buNone/>
              <a:defRPr b="1" sz="2000"/>
            </a:lvl2pPr>
            <a:lvl3pPr indent="-228600" lvl="2" marL="1371600" rtl="0">
              <a:spcBef>
                <a:spcPts val="320"/>
              </a:spcBef>
              <a:spcAft>
                <a:spcPts val="0"/>
              </a:spcAft>
              <a:buSzPts val="1400"/>
              <a:buNone/>
              <a:defRPr b="1" sz="1800"/>
            </a:lvl3pPr>
            <a:lvl4pPr indent="-228600" lvl="3" marL="1828800" rtl="0">
              <a:spcBef>
                <a:spcPts val="280"/>
              </a:spcBef>
              <a:spcAft>
                <a:spcPts val="0"/>
              </a:spcAft>
              <a:buSzPts val="1400"/>
              <a:buNone/>
              <a:defRPr b="1" sz="1600"/>
            </a:lvl4pPr>
            <a:lvl5pPr indent="-228600" lvl="4" marL="2286000" rtl="0">
              <a:spcBef>
                <a:spcPts val="280"/>
              </a:spcBef>
              <a:spcAft>
                <a:spcPts val="0"/>
              </a:spcAft>
              <a:buSzPts val="1400"/>
              <a:buNone/>
              <a:defRPr b="1" sz="1600"/>
            </a:lvl5pPr>
            <a:lvl6pPr indent="-228600" lvl="5" marL="2743200" rtl="0">
              <a:spcBef>
                <a:spcPts val="400"/>
              </a:spcBef>
              <a:spcAft>
                <a:spcPts val="0"/>
              </a:spcAft>
              <a:buSzPts val="1400"/>
              <a:buFont typeface="Calibri"/>
              <a:buNone/>
              <a:defRPr b="1" sz="1600"/>
            </a:lvl6pPr>
            <a:lvl7pPr indent="-228600" lvl="6" marL="3200400" rtl="0">
              <a:spcBef>
                <a:spcPts val="400"/>
              </a:spcBef>
              <a:spcAft>
                <a:spcPts val="0"/>
              </a:spcAft>
              <a:buSzPts val="1400"/>
              <a:buFont typeface="Calibri"/>
              <a:buNone/>
              <a:defRPr b="1" sz="1600"/>
            </a:lvl7pPr>
            <a:lvl8pPr indent="-228600" lvl="7" marL="3657600" rtl="0">
              <a:spcBef>
                <a:spcPts val="400"/>
              </a:spcBef>
              <a:spcAft>
                <a:spcPts val="0"/>
              </a:spcAft>
              <a:buSzPts val="1400"/>
              <a:buFont typeface="Calibri"/>
              <a:buNone/>
              <a:defRPr b="1" sz="1600"/>
            </a:lvl8pPr>
            <a:lvl9pPr indent="-228600" lvl="8" marL="4114800" rtl="0">
              <a:spcBef>
                <a:spcPts val="400"/>
              </a:spcBef>
              <a:spcAft>
                <a:spcPts val="0"/>
              </a:spcAft>
              <a:buSzPts val="1400"/>
              <a:buFont typeface="Calibri"/>
              <a:buNone/>
              <a:defRPr b="1" sz="1600"/>
            </a:lvl9pPr>
          </a:lstStyle>
          <a:p/>
        </p:txBody>
      </p:sp>
      <p:sp>
        <p:nvSpPr>
          <p:cNvPr id="54" name="Google Shape;54;p7"/>
          <p:cNvSpPr txBox="1"/>
          <p:nvPr>
            <p:ph idx="4" type="body"/>
          </p:nvPr>
        </p:nvSpPr>
        <p:spPr>
          <a:xfrm>
            <a:off x="4645026" y="1632667"/>
            <a:ext cx="4041775" cy="296621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sz="2400"/>
            </a:lvl1pPr>
            <a:lvl2pPr indent="-317500" lvl="1" marL="914400" rtl="0">
              <a:spcBef>
                <a:spcPts val="360"/>
              </a:spcBef>
              <a:spcAft>
                <a:spcPts val="0"/>
              </a:spcAft>
              <a:buSzPts val="1400"/>
              <a:buChar char="–"/>
              <a:defRPr sz="2000"/>
            </a:lvl2pPr>
            <a:lvl3pPr indent="-317500" lvl="2" marL="1371600" rtl="0">
              <a:spcBef>
                <a:spcPts val="320"/>
              </a:spcBef>
              <a:spcAft>
                <a:spcPts val="0"/>
              </a:spcAft>
              <a:buSzPts val="1400"/>
              <a:buChar char="•"/>
              <a:defRPr sz="1800"/>
            </a:lvl3pPr>
            <a:lvl4pPr indent="-317500" lvl="3" marL="1828800" rtl="0">
              <a:spcBef>
                <a:spcPts val="280"/>
              </a:spcBef>
              <a:spcAft>
                <a:spcPts val="0"/>
              </a:spcAft>
              <a:buSzPts val="1400"/>
              <a:buChar char="–"/>
              <a:defRPr sz="1600"/>
            </a:lvl4pPr>
            <a:lvl5pPr indent="-317500" lvl="4" marL="2286000" rtl="0">
              <a:spcBef>
                <a:spcPts val="280"/>
              </a:spcBef>
              <a:spcAft>
                <a:spcPts val="0"/>
              </a:spcAft>
              <a:buSzPts val="1400"/>
              <a:buChar char="»"/>
              <a:defRPr sz="1600"/>
            </a:lvl5pPr>
            <a:lvl6pPr indent="-317500" lvl="5" marL="2743200" rtl="0">
              <a:spcBef>
                <a:spcPts val="400"/>
              </a:spcBef>
              <a:spcAft>
                <a:spcPts val="0"/>
              </a:spcAft>
              <a:buSzPts val="1400"/>
              <a:buChar char="•"/>
              <a:defRPr sz="1600"/>
            </a:lvl6pPr>
            <a:lvl7pPr indent="-317500" lvl="6" marL="3200400" rtl="0">
              <a:spcBef>
                <a:spcPts val="400"/>
              </a:spcBef>
              <a:spcAft>
                <a:spcPts val="0"/>
              </a:spcAft>
              <a:buSzPts val="1400"/>
              <a:buChar char="•"/>
              <a:defRPr sz="1600"/>
            </a:lvl7pPr>
            <a:lvl8pPr indent="-317500" lvl="7" marL="3657600" rtl="0">
              <a:spcBef>
                <a:spcPts val="400"/>
              </a:spcBef>
              <a:spcAft>
                <a:spcPts val="0"/>
              </a:spcAft>
              <a:buSzPts val="1400"/>
              <a:buChar char="•"/>
              <a:defRPr sz="1600"/>
            </a:lvl8pPr>
            <a:lvl9pPr indent="-317500" lvl="8" marL="4114800" rtl="0">
              <a:spcBef>
                <a:spcPts val="400"/>
              </a:spcBef>
              <a:spcAft>
                <a:spcPts val="0"/>
              </a:spcAft>
              <a:buSzPts val="1400"/>
              <a:buChar char="•"/>
              <a:defRPr sz="1600"/>
            </a:lvl9pPr>
          </a:lstStyle>
          <a:p/>
        </p:txBody>
      </p:sp>
      <p:sp>
        <p:nvSpPr>
          <p:cNvPr id="55" name="Google Shape;55;p7"/>
          <p:cNvSpPr txBox="1"/>
          <p:nvPr>
            <p:ph idx="10" type="dt"/>
          </p:nvPr>
        </p:nvSpPr>
        <p:spPr>
          <a:xfrm>
            <a:off x="457200" y="4771678"/>
            <a:ext cx="2133600" cy="274097"/>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56" name="Google Shape;56;p7"/>
          <p:cNvSpPr txBox="1"/>
          <p:nvPr>
            <p:ph idx="11" type="ftr"/>
          </p:nvPr>
        </p:nvSpPr>
        <p:spPr>
          <a:xfrm>
            <a:off x="3124200" y="4771678"/>
            <a:ext cx="2895600" cy="274097"/>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b="0" i="0" sz="1200" u="none" cap="none" strike="noStrike">
                <a:solidFill>
                  <a:srgbClr val="888888"/>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57" name="Google Shape;57;p7"/>
          <p:cNvSpPr txBox="1"/>
          <p:nvPr>
            <p:ph idx="12" type="sldNum"/>
          </p:nvPr>
        </p:nvSpPr>
        <p:spPr>
          <a:xfrm>
            <a:off x="6553200" y="4771678"/>
            <a:ext cx="2133600" cy="274097"/>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8"/>
          <p:cNvSpPr txBox="1"/>
          <p:nvPr>
            <p:ph type="title"/>
          </p:nvPr>
        </p:nvSpPr>
        <p:spPr>
          <a:xfrm>
            <a:off x="1105773" y="544793"/>
            <a:ext cx="6940792" cy="858044"/>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rgbClr val="EF7800"/>
              </a:buClr>
              <a:buSzPts val="1400"/>
              <a:buNone/>
              <a:defRPr b="0" i="0" sz="3000">
                <a:solidFill>
                  <a:srgbClr val="EF7800"/>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0" name="Google Shape;60;p8"/>
          <p:cNvSpPr txBox="1"/>
          <p:nvPr>
            <p:ph idx="10" type="dt"/>
          </p:nvPr>
        </p:nvSpPr>
        <p:spPr>
          <a:xfrm>
            <a:off x="457200" y="4771678"/>
            <a:ext cx="2133600" cy="274097"/>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61" name="Google Shape;61;p8"/>
          <p:cNvSpPr txBox="1"/>
          <p:nvPr>
            <p:ph idx="11" type="ftr"/>
          </p:nvPr>
        </p:nvSpPr>
        <p:spPr>
          <a:xfrm>
            <a:off x="3124200" y="4771678"/>
            <a:ext cx="2895600" cy="274097"/>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b="0" i="0" sz="1200" u="none" cap="none" strike="noStrike">
                <a:solidFill>
                  <a:srgbClr val="888888"/>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62" name="Google Shape;62;p8"/>
          <p:cNvSpPr txBox="1"/>
          <p:nvPr>
            <p:ph idx="12" type="sldNum"/>
          </p:nvPr>
        </p:nvSpPr>
        <p:spPr>
          <a:xfrm>
            <a:off x="6553200" y="4771678"/>
            <a:ext cx="2133600" cy="274097"/>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9"/>
          <p:cNvSpPr txBox="1"/>
          <p:nvPr>
            <p:ph type="title"/>
          </p:nvPr>
        </p:nvSpPr>
        <p:spPr>
          <a:xfrm>
            <a:off x="457201" y="204977"/>
            <a:ext cx="3008313" cy="872345"/>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None/>
              <a:defRPr b="1" sz="2000"/>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5" name="Google Shape;65;p9"/>
          <p:cNvSpPr txBox="1"/>
          <p:nvPr>
            <p:ph idx="1" type="body"/>
          </p:nvPr>
        </p:nvSpPr>
        <p:spPr>
          <a:xfrm>
            <a:off x="3575050" y="204977"/>
            <a:ext cx="5111750" cy="43939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sz="3200"/>
            </a:lvl1pPr>
            <a:lvl2pPr indent="-317500" lvl="1" marL="914400" rtl="0">
              <a:spcBef>
                <a:spcPts val="360"/>
              </a:spcBef>
              <a:spcAft>
                <a:spcPts val="0"/>
              </a:spcAft>
              <a:buSzPts val="1400"/>
              <a:buChar char="–"/>
              <a:defRPr sz="2800"/>
            </a:lvl2pPr>
            <a:lvl3pPr indent="-317500" lvl="2" marL="1371600" rtl="0">
              <a:spcBef>
                <a:spcPts val="320"/>
              </a:spcBef>
              <a:spcAft>
                <a:spcPts val="0"/>
              </a:spcAft>
              <a:buSzPts val="1400"/>
              <a:buChar char="•"/>
              <a:defRPr sz="2400"/>
            </a:lvl3pPr>
            <a:lvl4pPr indent="-317500" lvl="3" marL="1828800" rtl="0">
              <a:spcBef>
                <a:spcPts val="280"/>
              </a:spcBef>
              <a:spcAft>
                <a:spcPts val="0"/>
              </a:spcAft>
              <a:buSzPts val="1400"/>
              <a:buChar char="–"/>
              <a:defRPr sz="2000"/>
            </a:lvl4pPr>
            <a:lvl5pPr indent="-317500" lvl="4" marL="2286000" rtl="0">
              <a:spcBef>
                <a:spcPts val="280"/>
              </a:spcBef>
              <a:spcAft>
                <a:spcPts val="0"/>
              </a:spcAft>
              <a:buSzPts val="1400"/>
              <a:buChar char="»"/>
              <a:defRPr sz="2000"/>
            </a:lvl5pPr>
            <a:lvl6pPr indent="-317500" lvl="5" marL="2743200" rtl="0">
              <a:spcBef>
                <a:spcPts val="400"/>
              </a:spcBef>
              <a:spcAft>
                <a:spcPts val="0"/>
              </a:spcAft>
              <a:buSzPts val="1400"/>
              <a:buChar char="•"/>
              <a:defRPr sz="2000"/>
            </a:lvl6pPr>
            <a:lvl7pPr indent="-317500" lvl="6" marL="3200400" rtl="0">
              <a:spcBef>
                <a:spcPts val="400"/>
              </a:spcBef>
              <a:spcAft>
                <a:spcPts val="0"/>
              </a:spcAft>
              <a:buSzPts val="1400"/>
              <a:buChar char="•"/>
              <a:defRPr sz="2000"/>
            </a:lvl7pPr>
            <a:lvl8pPr indent="-317500" lvl="7" marL="3657600" rtl="0">
              <a:spcBef>
                <a:spcPts val="400"/>
              </a:spcBef>
              <a:spcAft>
                <a:spcPts val="0"/>
              </a:spcAft>
              <a:buSzPts val="1400"/>
              <a:buChar char="•"/>
              <a:defRPr sz="2000"/>
            </a:lvl8pPr>
            <a:lvl9pPr indent="-317500" lvl="8" marL="4114800" rtl="0">
              <a:spcBef>
                <a:spcPts val="400"/>
              </a:spcBef>
              <a:spcAft>
                <a:spcPts val="0"/>
              </a:spcAft>
              <a:buSzPts val="1400"/>
              <a:buChar char="•"/>
              <a:defRPr sz="2000"/>
            </a:lvl9pPr>
          </a:lstStyle>
          <a:p/>
        </p:txBody>
      </p:sp>
      <p:sp>
        <p:nvSpPr>
          <p:cNvPr id="66" name="Google Shape;66;p9"/>
          <p:cNvSpPr txBox="1"/>
          <p:nvPr>
            <p:ph idx="2" type="body"/>
          </p:nvPr>
        </p:nvSpPr>
        <p:spPr>
          <a:xfrm>
            <a:off x="457201" y="1077322"/>
            <a:ext cx="3008313" cy="3521555"/>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None/>
              <a:defRPr sz="1400"/>
            </a:lvl1pPr>
            <a:lvl2pPr indent="-228600" lvl="1" marL="914400" rtl="0">
              <a:spcBef>
                <a:spcPts val="360"/>
              </a:spcBef>
              <a:spcAft>
                <a:spcPts val="0"/>
              </a:spcAft>
              <a:buSzPts val="1400"/>
              <a:buNone/>
              <a:defRPr sz="1200"/>
            </a:lvl2pPr>
            <a:lvl3pPr indent="-228600" lvl="2" marL="1371600" rtl="0">
              <a:spcBef>
                <a:spcPts val="320"/>
              </a:spcBef>
              <a:spcAft>
                <a:spcPts val="0"/>
              </a:spcAft>
              <a:buSzPts val="1400"/>
              <a:buNone/>
              <a:defRPr sz="1000"/>
            </a:lvl3pPr>
            <a:lvl4pPr indent="-228600" lvl="3" marL="1828800" rtl="0">
              <a:spcBef>
                <a:spcPts val="280"/>
              </a:spcBef>
              <a:spcAft>
                <a:spcPts val="0"/>
              </a:spcAft>
              <a:buSzPts val="1400"/>
              <a:buNone/>
              <a:defRPr sz="900"/>
            </a:lvl4pPr>
            <a:lvl5pPr indent="-228600" lvl="4" marL="2286000" rtl="0">
              <a:spcBef>
                <a:spcPts val="280"/>
              </a:spcBef>
              <a:spcAft>
                <a:spcPts val="0"/>
              </a:spcAft>
              <a:buSzPts val="1400"/>
              <a:buNone/>
              <a:defRPr sz="900"/>
            </a:lvl5pPr>
            <a:lvl6pPr indent="-228600" lvl="5" marL="2743200" rtl="0">
              <a:spcBef>
                <a:spcPts val="400"/>
              </a:spcBef>
              <a:spcAft>
                <a:spcPts val="0"/>
              </a:spcAft>
              <a:buSzPts val="1400"/>
              <a:buFont typeface="Calibri"/>
              <a:buNone/>
              <a:defRPr sz="900"/>
            </a:lvl6pPr>
            <a:lvl7pPr indent="-228600" lvl="6" marL="3200400" rtl="0">
              <a:spcBef>
                <a:spcPts val="400"/>
              </a:spcBef>
              <a:spcAft>
                <a:spcPts val="0"/>
              </a:spcAft>
              <a:buSzPts val="1400"/>
              <a:buFont typeface="Calibri"/>
              <a:buNone/>
              <a:defRPr sz="900"/>
            </a:lvl7pPr>
            <a:lvl8pPr indent="-228600" lvl="7" marL="3657600" rtl="0">
              <a:spcBef>
                <a:spcPts val="400"/>
              </a:spcBef>
              <a:spcAft>
                <a:spcPts val="0"/>
              </a:spcAft>
              <a:buSzPts val="1400"/>
              <a:buFont typeface="Calibri"/>
              <a:buNone/>
              <a:defRPr sz="900"/>
            </a:lvl8pPr>
            <a:lvl9pPr indent="-228600" lvl="8" marL="4114800" rtl="0">
              <a:spcBef>
                <a:spcPts val="400"/>
              </a:spcBef>
              <a:spcAft>
                <a:spcPts val="0"/>
              </a:spcAft>
              <a:buSzPts val="1400"/>
              <a:buFont typeface="Calibri"/>
              <a:buNone/>
              <a:defRPr sz="900"/>
            </a:lvl9pPr>
          </a:lstStyle>
          <a:p/>
        </p:txBody>
      </p:sp>
      <p:sp>
        <p:nvSpPr>
          <p:cNvPr id="67" name="Google Shape;67;p9"/>
          <p:cNvSpPr txBox="1"/>
          <p:nvPr>
            <p:ph idx="11" type="ftr"/>
          </p:nvPr>
        </p:nvSpPr>
        <p:spPr>
          <a:xfrm>
            <a:off x="3124200" y="4771678"/>
            <a:ext cx="2895600" cy="274097"/>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b="0" i="0" sz="1200" u="none" cap="none" strike="noStrike">
                <a:solidFill>
                  <a:srgbClr val="888888"/>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68" name="Google Shape;68;p9"/>
          <p:cNvSpPr txBox="1"/>
          <p:nvPr>
            <p:ph idx="12" type="sldNum"/>
          </p:nvPr>
        </p:nvSpPr>
        <p:spPr>
          <a:xfrm>
            <a:off x="6553200" y="4771678"/>
            <a:ext cx="2133600" cy="274097"/>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0"/>
          <p:cNvSpPr txBox="1"/>
          <p:nvPr>
            <p:ph type="title"/>
          </p:nvPr>
        </p:nvSpPr>
        <p:spPr>
          <a:xfrm>
            <a:off x="1792288" y="3603784"/>
            <a:ext cx="5486400" cy="425447"/>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None/>
              <a:defRPr b="1" sz="2000"/>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1" name="Google Shape;71;p10"/>
          <p:cNvSpPr/>
          <p:nvPr>
            <p:ph idx="2" type="pic"/>
          </p:nvPr>
        </p:nvSpPr>
        <p:spPr>
          <a:xfrm>
            <a:off x="1792288" y="460007"/>
            <a:ext cx="5486400" cy="3088958"/>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rgbClr val="888888"/>
              </a:buClr>
              <a:buSzPts val="1400"/>
              <a:buFont typeface="Calibri"/>
              <a:buNone/>
              <a:defRPr b="0" i="0" sz="3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Clr>
                <a:schemeClr val="dk1"/>
              </a:buClr>
              <a:buSzPts val="1400"/>
              <a:buFont typeface="Calibri"/>
              <a:buNone/>
              <a:defRPr b="0" i="0" sz="2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Clr>
                <a:schemeClr val="dk1"/>
              </a:buClr>
              <a:buSzPts val="1400"/>
              <a:buFont typeface="Calibri"/>
              <a:buNone/>
              <a:defRPr b="0" i="0" sz="24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Clr>
                <a:schemeClr val="dk1"/>
              </a:buClr>
              <a:buSzPts val="1400"/>
              <a:buFont typeface="Calibri"/>
              <a:buNone/>
              <a:defRPr b="0" i="0" sz="20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Clr>
                <a:schemeClr val="dk1"/>
              </a:buClr>
              <a:buSzPts val="1400"/>
              <a:buFont typeface="Calibri"/>
              <a:buNone/>
              <a:defRPr b="0" i="0" sz="20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Clr>
                <a:schemeClr val="dk1"/>
              </a:buClr>
              <a:buSzPts val="1400"/>
              <a:buFont typeface="Calibri"/>
              <a:buNone/>
              <a:defRPr b="0" i="0" sz="20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Clr>
                <a:schemeClr val="dk1"/>
              </a:buClr>
              <a:buSzPts val="1400"/>
              <a:buFont typeface="Calibri"/>
              <a:buNone/>
              <a:defRPr b="0" i="0" sz="20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Clr>
                <a:schemeClr val="dk1"/>
              </a:buClr>
              <a:buSzPts val="1400"/>
              <a:buFont typeface="Calibri"/>
              <a:buNone/>
              <a:defRPr b="0" i="0" sz="20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Clr>
                <a:schemeClr val="dk1"/>
              </a:buClr>
              <a:buSzPts val="1400"/>
              <a:buFont typeface="Calibri"/>
              <a:buNone/>
              <a:defRPr b="0" i="0" sz="2000" u="none" cap="none" strike="noStrike">
                <a:solidFill>
                  <a:schemeClr val="dk1"/>
                </a:solidFill>
                <a:latin typeface="Calibri"/>
                <a:ea typeface="Calibri"/>
                <a:cs typeface="Calibri"/>
                <a:sym typeface="Calibri"/>
              </a:defRPr>
            </a:lvl9pPr>
          </a:lstStyle>
          <a:p/>
        </p:txBody>
      </p:sp>
      <p:sp>
        <p:nvSpPr>
          <p:cNvPr id="72" name="Google Shape;72;p10"/>
          <p:cNvSpPr txBox="1"/>
          <p:nvPr>
            <p:ph idx="1" type="body"/>
          </p:nvPr>
        </p:nvSpPr>
        <p:spPr>
          <a:xfrm>
            <a:off x="1792288" y="4029231"/>
            <a:ext cx="5486400" cy="604205"/>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None/>
              <a:defRPr sz="1400"/>
            </a:lvl1pPr>
            <a:lvl2pPr indent="-228600" lvl="1" marL="914400" rtl="0">
              <a:spcBef>
                <a:spcPts val="360"/>
              </a:spcBef>
              <a:spcAft>
                <a:spcPts val="0"/>
              </a:spcAft>
              <a:buSzPts val="1400"/>
              <a:buNone/>
              <a:defRPr sz="1200"/>
            </a:lvl2pPr>
            <a:lvl3pPr indent="-228600" lvl="2" marL="1371600" rtl="0">
              <a:spcBef>
                <a:spcPts val="320"/>
              </a:spcBef>
              <a:spcAft>
                <a:spcPts val="0"/>
              </a:spcAft>
              <a:buSzPts val="1400"/>
              <a:buNone/>
              <a:defRPr sz="1000"/>
            </a:lvl3pPr>
            <a:lvl4pPr indent="-228600" lvl="3" marL="1828800" rtl="0">
              <a:spcBef>
                <a:spcPts val="280"/>
              </a:spcBef>
              <a:spcAft>
                <a:spcPts val="0"/>
              </a:spcAft>
              <a:buSzPts val="1400"/>
              <a:buNone/>
              <a:defRPr sz="900"/>
            </a:lvl4pPr>
            <a:lvl5pPr indent="-228600" lvl="4" marL="2286000" rtl="0">
              <a:spcBef>
                <a:spcPts val="280"/>
              </a:spcBef>
              <a:spcAft>
                <a:spcPts val="0"/>
              </a:spcAft>
              <a:buSzPts val="1400"/>
              <a:buNone/>
              <a:defRPr sz="900"/>
            </a:lvl5pPr>
            <a:lvl6pPr indent="-228600" lvl="5" marL="2743200" rtl="0">
              <a:spcBef>
                <a:spcPts val="400"/>
              </a:spcBef>
              <a:spcAft>
                <a:spcPts val="0"/>
              </a:spcAft>
              <a:buSzPts val="1400"/>
              <a:buFont typeface="Calibri"/>
              <a:buNone/>
              <a:defRPr sz="900"/>
            </a:lvl6pPr>
            <a:lvl7pPr indent="-228600" lvl="6" marL="3200400" rtl="0">
              <a:spcBef>
                <a:spcPts val="400"/>
              </a:spcBef>
              <a:spcAft>
                <a:spcPts val="0"/>
              </a:spcAft>
              <a:buSzPts val="1400"/>
              <a:buFont typeface="Calibri"/>
              <a:buNone/>
              <a:defRPr sz="900"/>
            </a:lvl7pPr>
            <a:lvl8pPr indent="-228600" lvl="7" marL="3657600" rtl="0">
              <a:spcBef>
                <a:spcPts val="400"/>
              </a:spcBef>
              <a:spcAft>
                <a:spcPts val="0"/>
              </a:spcAft>
              <a:buSzPts val="1400"/>
              <a:buFont typeface="Calibri"/>
              <a:buNone/>
              <a:defRPr sz="900"/>
            </a:lvl8pPr>
            <a:lvl9pPr indent="-228600" lvl="8" marL="4114800" rtl="0">
              <a:spcBef>
                <a:spcPts val="400"/>
              </a:spcBef>
              <a:spcAft>
                <a:spcPts val="0"/>
              </a:spcAft>
              <a:buSzPts val="1400"/>
              <a:buFont typeface="Calibri"/>
              <a:buNone/>
              <a:defRPr sz="900"/>
            </a:lvl9pPr>
          </a:lstStyle>
          <a:p/>
        </p:txBody>
      </p:sp>
      <p:sp>
        <p:nvSpPr>
          <p:cNvPr id="73" name="Google Shape;73;p10"/>
          <p:cNvSpPr txBox="1"/>
          <p:nvPr>
            <p:ph idx="10" type="dt"/>
          </p:nvPr>
        </p:nvSpPr>
        <p:spPr>
          <a:xfrm>
            <a:off x="457200" y="4771678"/>
            <a:ext cx="2133600" cy="274097"/>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74" name="Google Shape;74;p10"/>
          <p:cNvSpPr txBox="1"/>
          <p:nvPr>
            <p:ph idx="11" type="ftr"/>
          </p:nvPr>
        </p:nvSpPr>
        <p:spPr>
          <a:xfrm>
            <a:off x="3124200" y="4771678"/>
            <a:ext cx="2895600" cy="274097"/>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b="0" i="0" sz="1200" u="none" cap="none" strike="noStrike">
                <a:solidFill>
                  <a:srgbClr val="888888"/>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75" name="Google Shape;75;p10"/>
          <p:cNvSpPr txBox="1"/>
          <p:nvPr>
            <p:ph idx="12" type="sldNum"/>
          </p:nvPr>
        </p:nvSpPr>
        <p:spPr>
          <a:xfrm>
            <a:off x="6553200" y="4771678"/>
            <a:ext cx="2133600" cy="274097"/>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2.png"/><Relationship Id="rId2" Type="http://schemas.openxmlformats.org/officeDocument/2006/relationships/image" Target="../media/image1.jpg"/><Relationship Id="rId3" Type="http://schemas.openxmlformats.org/officeDocument/2006/relationships/image" Target="../media/image3.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theme" Target="../theme/theme2.xml"/><Relationship Id="rId14" Type="http://schemas.openxmlformats.org/officeDocument/2006/relationships/slideLayout" Target="../slideLayouts/slideLayout1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105773" y="544793"/>
            <a:ext cx="6940792" cy="858044"/>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rgbClr val="EF7800"/>
              </a:buClr>
              <a:buSzPts val="1400"/>
              <a:buFont typeface="Arial"/>
              <a:buNone/>
              <a:defRPr b="0" i="0" sz="3000" u="none" cap="none" strike="noStrike">
                <a:solidFill>
                  <a:srgbClr val="EF7800"/>
                </a:solidFill>
                <a:latin typeface="Arial"/>
                <a:ea typeface="Arial"/>
                <a:cs typeface="Arial"/>
                <a:sym typeface="Arial"/>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0" marR="0" rtl="0" algn="l">
              <a:spcBef>
                <a:spcPts val="0"/>
              </a:spcBef>
              <a:spcAft>
                <a:spcPts val="0"/>
              </a:spcAft>
              <a:buSzPts val="1400"/>
              <a:buChar char="■"/>
              <a:defRPr/>
            </a:lvl6pPr>
            <a:lvl7pPr indent="-88900" lvl="6" marL="0" marR="0" rtl="0" algn="l">
              <a:spcBef>
                <a:spcPts val="0"/>
              </a:spcBef>
              <a:spcAft>
                <a:spcPts val="0"/>
              </a:spcAft>
              <a:buSzPts val="1400"/>
              <a:buChar char="●"/>
              <a:defRPr/>
            </a:lvl7pPr>
            <a:lvl8pPr indent="-88900" lvl="7" marL="0" marR="0" rtl="0" algn="l">
              <a:spcBef>
                <a:spcPts val="0"/>
              </a:spcBef>
              <a:spcAft>
                <a:spcPts val="0"/>
              </a:spcAft>
              <a:buSzPts val="1400"/>
              <a:buChar char="○"/>
              <a:defRPr/>
            </a:lvl8pPr>
            <a:lvl9pPr indent="-88900" lvl="8" marL="0" marR="0" rtl="0" algn="l">
              <a:spcBef>
                <a:spcPts val="0"/>
              </a:spcBef>
              <a:spcAft>
                <a:spcPts val="0"/>
              </a:spcAft>
              <a:buSzPts val="1400"/>
              <a:buChar char="■"/>
              <a:defRPr/>
            </a:lvl9pPr>
          </a:lstStyle>
          <a:p/>
        </p:txBody>
      </p:sp>
      <p:sp>
        <p:nvSpPr>
          <p:cNvPr id="11" name="Google Shape;11;p1"/>
          <p:cNvSpPr txBox="1"/>
          <p:nvPr>
            <p:ph idx="1" type="body"/>
          </p:nvPr>
        </p:nvSpPr>
        <p:spPr>
          <a:xfrm>
            <a:off x="624418" y="1402837"/>
            <a:ext cx="7810500" cy="2847592"/>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rgbClr val="595959"/>
              </a:buClr>
              <a:buSzPts val="1400"/>
              <a:buFont typeface="Arial"/>
              <a:buChar char="•"/>
              <a:defRPr b="0" i="0" sz="2000" u="none" cap="none" strike="noStrike">
                <a:solidFill>
                  <a:srgbClr val="595959"/>
                </a:solidFill>
                <a:latin typeface="Arial"/>
                <a:ea typeface="Arial"/>
                <a:cs typeface="Arial"/>
                <a:sym typeface="Arial"/>
              </a:defRPr>
            </a:lvl1pPr>
            <a:lvl2pPr indent="-317500" lvl="1" marL="914400" marR="0" rtl="0" algn="l">
              <a:spcBef>
                <a:spcPts val="360"/>
              </a:spcBef>
              <a:spcAft>
                <a:spcPts val="0"/>
              </a:spcAft>
              <a:buClr>
                <a:srgbClr val="595959"/>
              </a:buClr>
              <a:buSzPts val="1400"/>
              <a:buFont typeface="Arial"/>
              <a:buChar char="–"/>
              <a:defRPr b="0" i="0" sz="1800" u="none" cap="none" strike="noStrike">
                <a:solidFill>
                  <a:srgbClr val="595959"/>
                </a:solidFill>
                <a:latin typeface="Arial"/>
                <a:ea typeface="Arial"/>
                <a:cs typeface="Arial"/>
                <a:sym typeface="Arial"/>
              </a:defRPr>
            </a:lvl2pPr>
            <a:lvl3pPr indent="-317500" lvl="2" marL="1371600" marR="0" rtl="0" algn="l">
              <a:spcBef>
                <a:spcPts val="320"/>
              </a:spcBef>
              <a:spcAft>
                <a:spcPts val="0"/>
              </a:spcAft>
              <a:buClr>
                <a:srgbClr val="595959"/>
              </a:buClr>
              <a:buSzPts val="1400"/>
              <a:buFont typeface="Arial"/>
              <a:buChar char="•"/>
              <a:defRPr b="0" i="0" sz="1600" u="none" cap="none" strike="noStrike">
                <a:solidFill>
                  <a:srgbClr val="595959"/>
                </a:solidFill>
                <a:latin typeface="Arial"/>
                <a:ea typeface="Arial"/>
                <a:cs typeface="Arial"/>
                <a:sym typeface="Arial"/>
              </a:defRPr>
            </a:lvl3pPr>
            <a:lvl4pPr indent="-317500" lvl="3" marL="1828800" marR="0" rtl="0" algn="l">
              <a:spcBef>
                <a:spcPts val="280"/>
              </a:spcBef>
              <a:spcAft>
                <a:spcPts val="0"/>
              </a:spcAft>
              <a:buClr>
                <a:srgbClr val="595959"/>
              </a:buClr>
              <a:buSzPts val="1400"/>
              <a:buFont typeface="Arial"/>
              <a:buChar char="–"/>
              <a:defRPr b="0" i="0" sz="1400" u="none" cap="none" strike="noStrike">
                <a:solidFill>
                  <a:srgbClr val="595959"/>
                </a:solidFill>
                <a:latin typeface="Arial"/>
                <a:ea typeface="Arial"/>
                <a:cs typeface="Arial"/>
                <a:sym typeface="Arial"/>
              </a:defRPr>
            </a:lvl4pPr>
            <a:lvl5pPr indent="-317500" lvl="4" marL="2286000" marR="0" rtl="0" algn="l">
              <a:spcBef>
                <a:spcPts val="280"/>
              </a:spcBef>
              <a:spcAft>
                <a:spcPts val="0"/>
              </a:spcAft>
              <a:buClr>
                <a:srgbClr val="595959"/>
              </a:buClr>
              <a:buSzPts val="1400"/>
              <a:buFont typeface="Arial"/>
              <a:buChar char="»"/>
              <a:defRPr b="0" i="0" sz="1400" u="none" cap="none" strike="noStrike">
                <a:solidFill>
                  <a:srgbClr val="595959"/>
                </a:solidFill>
                <a:latin typeface="Arial"/>
                <a:ea typeface="Arial"/>
                <a:cs typeface="Arial"/>
                <a:sym typeface="Arial"/>
              </a:defRPr>
            </a:lvl5pPr>
            <a:lvl6pPr indent="-317500" lvl="5" marL="2743200" marR="0" rtl="0" algn="l">
              <a:spcBef>
                <a:spcPts val="400"/>
              </a:spcBef>
              <a:spcAft>
                <a:spcPts val="0"/>
              </a:spcAft>
              <a:buClr>
                <a:schemeClr val="dk1"/>
              </a:buClr>
              <a:buSzPts val="1400"/>
              <a:buFont typeface="Arial"/>
              <a:buChar char="•"/>
              <a:defRPr b="0" i="0" sz="2000" u="none" cap="none" strike="noStrike">
                <a:solidFill>
                  <a:schemeClr val="dk1"/>
                </a:solidFill>
                <a:latin typeface="Calibri"/>
                <a:ea typeface="Calibri"/>
                <a:cs typeface="Calibri"/>
                <a:sym typeface="Calibri"/>
              </a:defRPr>
            </a:lvl6pPr>
            <a:lvl7pPr indent="-317500" lvl="6" marL="3200400" marR="0" rtl="0" algn="l">
              <a:spcBef>
                <a:spcPts val="400"/>
              </a:spcBef>
              <a:spcAft>
                <a:spcPts val="0"/>
              </a:spcAft>
              <a:buClr>
                <a:schemeClr val="dk1"/>
              </a:buClr>
              <a:buSzPts val="1400"/>
              <a:buFont typeface="Arial"/>
              <a:buChar char="•"/>
              <a:defRPr b="0" i="0" sz="2000" u="none" cap="none" strike="noStrike">
                <a:solidFill>
                  <a:schemeClr val="dk1"/>
                </a:solidFill>
                <a:latin typeface="Calibri"/>
                <a:ea typeface="Calibri"/>
                <a:cs typeface="Calibri"/>
                <a:sym typeface="Calibri"/>
              </a:defRPr>
            </a:lvl7pPr>
            <a:lvl8pPr indent="-317500" lvl="7" marL="3657600" marR="0" rtl="0" algn="l">
              <a:spcBef>
                <a:spcPts val="400"/>
              </a:spcBef>
              <a:spcAft>
                <a:spcPts val="0"/>
              </a:spcAft>
              <a:buClr>
                <a:schemeClr val="dk1"/>
              </a:buClr>
              <a:buSzPts val="1400"/>
              <a:buFont typeface="Arial"/>
              <a:buChar char="•"/>
              <a:defRPr b="0" i="0" sz="2000" u="none" cap="none" strike="noStrike">
                <a:solidFill>
                  <a:schemeClr val="dk1"/>
                </a:solidFill>
                <a:latin typeface="Calibri"/>
                <a:ea typeface="Calibri"/>
                <a:cs typeface="Calibri"/>
                <a:sym typeface="Calibri"/>
              </a:defRPr>
            </a:lvl8pPr>
            <a:lvl9pPr indent="-317500" lvl="8" marL="4114800" marR="0" rtl="0" algn="l">
              <a:spcBef>
                <a:spcPts val="400"/>
              </a:spcBef>
              <a:spcAft>
                <a:spcPts val="0"/>
              </a:spcAft>
              <a:buClr>
                <a:schemeClr val="dk1"/>
              </a:buClr>
              <a:buSzPts val="14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1" type="ftr"/>
          </p:nvPr>
        </p:nvSpPr>
        <p:spPr>
          <a:xfrm>
            <a:off x="3124200" y="4771678"/>
            <a:ext cx="2895600" cy="274097"/>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b="0" i="0" sz="1200" u="none" cap="none" strike="noStrike">
                <a:solidFill>
                  <a:srgbClr val="888888"/>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2" type="sldNum"/>
          </p:nvPr>
        </p:nvSpPr>
        <p:spPr>
          <a:xfrm>
            <a:off x="6553200" y="4771678"/>
            <a:ext cx="2133600" cy="274097"/>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4" name="Google Shape;14;p1"/>
          <p:cNvPicPr preferRelativeResize="0"/>
          <p:nvPr/>
        </p:nvPicPr>
        <p:blipFill rotWithShape="1">
          <a:blip r:embed="rId1">
            <a:alphaModFix/>
          </a:blip>
          <a:srcRect b="0" l="0" r="0" t="0"/>
          <a:stretch/>
        </p:blipFill>
        <p:spPr>
          <a:xfrm>
            <a:off x="8098118" y="78770"/>
            <a:ext cx="988653" cy="984606"/>
          </a:xfrm>
          <a:prstGeom prst="rect">
            <a:avLst/>
          </a:prstGeom>
          <a:noFill/>
          <a:ln>
            <a:noFill/>
          </a:ln>
        </p:spPr>
      </p:pic>
      <p:grpSp>
        <p:nvGrpSpPr>
          <p:cNvPr id="15" name="Google Shape;15;p1"/>
          <p:cNvGrpSpPr/>
          <p:nvPr/>
        </p:nvGrpSpPr>
        <p:grpSpPr>
          <a:xfrm rot="-5400000">
            <a:off x="8133162" y="4107106"/>
            <a:ext cx="1598543" cy="406603"/>
            <a:chOff x="57912" y="4765082"/>
            <a:chExt cx="1598543" cy="406603"/>
          </a:xfrm>
        </p:grpSpPr>
        <p:pic>
          <p:nvPicPr>
            <p:cNvPr id="16" name="Google Shape;16;p1"/>
            <p:cNvPicPr preferRelativeResize="0"/>
            <p:nvPr/>
          </p:nvPicPr>
          <p:blipFill rotWithShape="1">
            <a:blip r:embed="rId2">
              <a:alphaModFix/>
            </a:blip>
            <a:srcRect b="0" l="0" r="0" t="0"/>
            <a:stretch/>
          </p:blipFill>
          <p:spPr>
            <a:xfrm>
              <a:off x="57912" y="4765082"/>
              <a:ext cx="716176" cy="406603"/>
            </a:xfrm>
            <a:prstGeom prst="rect">
              <a:avLst/>
            </a:prstGeom>
            <a:noFill/>
            <a:ln>
              <a:noFill/>
            </a:ln>
          </p:spPr>
        </p:pic>
        <p:pic>
          <p:nvPicPr>
            <p:cNvPr descr="carat-logo-small copy.png" id="17" name="Google Shape;17;p1"/>
            <p:cNvPicPr preferRelativeResize="0"/>
            <p:nvPr/>
          </p:nvPicPr>
          <p:blipFill rotWithShape="1">
            <a:blip r:embed="rId3">
              <a:alphaModFix/>
            </a:blip>
            <a:srcRect b="0" l="0" r="0" t="0"/>
            <a:stretch/>
          </p:blipFill>
          <p:spPr>
            <a:xfrm>
              <a:off x="890864" y="4886467"/>
              <a:ext cx="765591" cy="211303"/>
            </a:xfrm>
            <a:prstGeom prst="rect">
              <a:avLst/>
            </a:prstGeom>
            <a:noFill/>
            <a:ln>
              <a:noFill/>
            </a:ln>
          </p:spPr>
        </p:pic>
        <p:cxnSp>
          <p:nvCxnSpPr>
            <p:cNvPr id="18" name="Google Shape;18;p1"/>
            <p:cNvCxnSpPr/>
            <p:nvPr/>
          </p:nvCxnSpPr>
          <p:spPr>
            <a:xfrm>
              <a:off x="816420" y="4852731"/>
              <a:ext cx="0" cy="252468"/>
            </a:xfrm>
            <a:prstGeom prst="straightConnector1">
              <a:avLst/>
            </a:prstGeom>
            <a:noFill/>
            <a:ln cap="flat" cmpd="sng" w="25400">
              <a:solidFill>
                <a:srgbClr val="7F7F7F"/>
              </a:solidFill>
              <a:prstDash val="solid"/>
              <a:round/>
              <a:headEnd len="sm" w="sm" type="none"/>
              <a:tailEnd len="sm" w="sm" type="none"/>
            </a:ln>
          </p:spPr>
        </p:cxnSp>
      </p:grpSp>
      <p:cxnSp>
        <p:nvCxnSpPr>
          <p:cNvPr id="19" name="Google Shape;19;p1"/>
          <p:cNvCxnSpPr/>
          <p:nvPr/>
        </p:nvCxnSpPr>
        <p:spPr>
          <a:xfrm>
            <a:off x="4573588" y="27453"/>
            <a:ext cx="2581" cy="659199"/>
          </a:xfrm>
          <a:prstGeom prst="straightConnector1">
            <a:avLst/>
          </a:prstGeom>
          <a:noFill/>
          <a:ln cap="flat" cmpd="sng" w="25400">
            <a:solidFill>
              <a:srgbClr val="EF7800"/>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3"/>
          <p:cNvSpPr/>
          <p:nvPr/>
        </p:nvSpPr>
        <p:spPr>
          <a:xfrm>
            <a:off x="3941234" y="0"/>
            <a:ext cx="1079500" cy="1121718"/>
          </a:xfrm>
          <a:prstGeom prst="rect">
            <a:avLst/>
          </a:prstGeom>
          <a:solidFill>
            <a:srgbClr val="DB5E2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3" name="Google Shape;93;p13"/>
          <p:cNvSpPr txBox="1"/>
          <p:nvPr>
            <p:ph type="title"/>
          </p:nvPr>
        </p:nvSpPr>
        <p:spPr>
          <a:xfrm>
            <a:off x="1495791" y="3262925"/>
            <a:ext cx="6155344" cy="1804166"/>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lt1"/>
              </a:buClr>
              <a:buFont typeface="Arial"/>
              <a:buNone/>
            </a:pPr>
            <a:r>
              <a:rPr b="0" i="0" lang="en-US" sz="2800" u="none" cap="none" strike="noStrike">
                <a:solidFill>
                  <a:schemeClr val="lt1"/>
                </a:solidFill>
                <a:latin typeface="Arial"/>
                <a:ea typeface="Arial"/>
                <a:cs typeface="Arial"/>
                <a:sym typeface="Arial"/>
              </a:rPr>
              <a:t>NEWCO </a:t>
            </a:r>
            <a:br>
              <a:rPr b="0" i="0" lang="en-US" sz="2800" u="none" cap="none" strike="noStrike">
                <a:solidFill>
                  <a:schemeClr val="lt1"/>
                </a:solidFill>
                <a:latin typeface="Arial"/>
                <a:ea typeface="Arial"/>
                <a:cs typeface="Arial"/>
                <a:sym typeface="Arial"/>
              </a:rPr>
            </a:br>
            <a:r>
              <a:rPr b="0" i="0" lang="en-US" sz="2800" u="none" cap="none" strike="noStrike">
                <a:solidFill>
                  <a:schemeClr val="lt1"/>
                </a:solidFill>
                <a:latin typeface="Arial"/>
                <a:ea typeface="Arial"/>
                <a:cs typeface="Arial"/>
                <a:sym typeface="Arial"/>
              </a:rPr>
              <a:t>NAMING ROUND TWO</a:t>
            </a:r>
            <a:endParaRPr b="0" i="0" sz="2800" u="none" cap="none" strike="noStrike">
              <a:solidFill>
                <a:schemeClr val="lt1"/>
              </a:solidFill>
              <a:latin typeface="Arial"/>
              <a:ea typeface="Arial"/>
              <a:cs typeface="Arial"/>
              <a:sym typeface="Arial"/>
            </a:endParaRPr>
          </a:p>
        </p:txBody>
      </p:sp>
      <p:pic>
        <p:nvPicPr>
          <p:cNvPr id="94" name="Google Shape;94;p13"/>
          <p:cNvPicPr preferRelativeResize="0"/>
          <p:nvPr/>
        </p:nvPicPr>
        <p:blipFill rotWithShape="1">
          <a:blip r:embed="rId3">
            <a:alphaModFix/>
          </a:blip>
          <a:srcRect b="0" l="0" r="0" t="0"/>
          <a:stretch/>
        </p:blipFill>
        <p:spPr>
          <a:xfrm>
            <a:off x="3560242" y="167399"/>
            <a:ext cx="1853809" cy="1853809"/>
          </a:xfrm>
          <a:prstGeom prst="rect">
            <a:avLst/>
          </a:prstGeom>
          <a:noFill/>
          <a:ln>
            <a:noFill/>
          </a:ln>
        </p:spPr>
      </p:pic>
      <p:cxnSp>
        <p:nvCxnSpPr>
          <p:cNvPr id="95" name="Google Shape;95;p13"/>
          <p:cNvCxnSpPr/>
          <p:nvPr/>
        </p:nvCxnSpPr>
        <p:spPr>
          <a:xfrm>
            <a:off x="4573463" y="2118378"/>
            <a:ext cx="0" cy="1026213"/>
          </a:xfrm>
          <a:prstGeom prst="straightConnector1">
            <a:avLst/>
          </a:prstGeom>
          <a:noFill/>
          <a:ln cap="flat" cmpd="sng" w="38100">
            <a:solidFill>
              <a:srgbClr val="FFFFFF"/>
            </a:solidFill>
            <a:prstDash val="solid"/>
            <a:round/>
            <a:headEnd len="sm" w="sm" type="none"/>
            <a:tailEnd len="sm" w="sm" type="none"/>
          </a:ln>
        </p:spPr>
      </p:cxnSp>
      <p:sp>
        <p:nvSpPr>
          <p:cNvPr id="96" name="Google Shape;96;p13"/>
          <p:cNvSpPr/>
          <p:nvPr/>
        </p:nvSpPr>
        <p:spPr>
          <a:xfrm>
            <a:off x="8043334" y="10582"/>
            <a:ext cx="1079500" cy="1121718"/>
          </a:xfrm>
          <a:prstGeom prst="rect">
            <a:avLst/>
          </a:prstGeom>
          <a:solidFill>
            <a:srgbClr val="DB5E2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7" name="Google Shape;97;p13"/>
          <p:cNvSpPr/>
          <p:nvPr/>
        </p:nvSpPr>
        <p:spPr>
          <a:xfrm>
            <a:off x="0" y="14834"/>
            <a:ext cx="1079500" cy="1121718"/>
          </a:xfrm>
          <a:prstGeom prst="rect">
            <a:avLst/>
          </a:prstGeom>
          <a:solidFill>
            <a:srgbClr val="DB5E2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8" name="Google Shape;98;p13"/>
          <p:cNvSpPr/>
          <p:nvPr/>
        </p:nvSpPr>
        <p:spPr>
          <a:xfrm>
            <a:off x="7978776" y="3407483"/>
            <a:ext cx="1187450" cy="1733682"/>
          </a:xfrm>
          <a:prstGeom prst="rect">
            <a:avLst/>
          </a:prstGeom>
          <a:solidFill>
            <a:srgbClr val="DB5E2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9" name="Google Shape;99;p13"/>
          <p:cNvSpPr/>
          <p:nvPr/>
        </p:nvSpPr>
        <p:spPr>
          <a:xfrm>
            <a:off x="3602574" y="198948"/>
            <a:ext cx="1769545" cy="1790514"/>
          </a:xfrm>
          <a:prstGeom prst="ellipse">
            <a:avLst/>
          </a:prstGeom>
          <a:noFill/>
          <a:ln cap="flat" cmpd="sng" w="381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2"/>
          <p:cNvSpPr/>
          <p:nvPr/>
        </p:nvSpPr>
        <p:spPr>
          <a:xfrm>
            <a:off x="960856" y="1542059"/>
            <a:ext cx="7240772" cy="1804597"/>
          </a:xfrm>
          <a:prstGeom prst="rect">
            <a:avLst/>
          </a:prstGeom>
          <a:noFill/>
          <a:ln>
            <a:noFill/>
          </a:ln>
        </p:spPr>
        <p:txBody>
          <a:bodyPr anchorCtr="0" anchor="t" bIns="45700" lIns="91425" spcFirstLastPara="1" rIns="91425" wrap="square" tIns="45700">
            <a:noAutofit/>
          </a:bodyPr>
          <a:lstStyle/>
          <a:p>
            <a:pPr indent="0" lvl="0" marL="0" marR="0" rtl="0" algn="ctr">
              <a:lnSpc>
                <a:spcPct val="115000"/>
              </a:lnSpc>
              <a:spcBef>
                <a:spcPts val="0"/>
              </a:spcBef>
              <a:spcAft>
                <a:spcPts val="750"/>
              </a:spcAft>
              <a:buNone/>
            </a:pPr>
            <a:r>
              <a:rPr b="0" i="0" lang="en-US" sz="10350" u="none" cap="none" strike="noStrike">
                <a:solidFill>
                  <a:srgbClr val="FF0000"/>
                </a:solidFill>
                <a:latin typeface="Questrial"/>
                <a:ea typeface="Questrial"/>
                <a:cs typeface="Questrial"/>
                <a:sym typeface="Questrial"/>
              </a:rPr>
              <a:t>vivit</a:t>
            </a:r>
            <a:endParaRPr b="0" i="0" sz="1350" u="none" cap="none" strike="noStrike">
              <a:solidFill>
                <a:srgbClr val="FF0000"/>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ph idx="1" type="body"/>
          </p:nvPr>
        </p:nvSpPr>
        <p:spPr>
          <a:xfrm>
            <a:off x="946404" y="783139"/>
            <a:ext cx="7307910" cy="385434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FF0000"/>
              </a:buClr>
              <a:buFont typeface="Arial"/>
              <a:buNone/>
            </a:pPr>
            <a:r>
              <a:rPr b="0" i="0" lang="en-US" sz="2000" u="none" cap="none" strike="noStrike">
                <a:solidFill>
                  <a:srgbClr val="FF0000"/>
                </a:solidFill>
                <a:latin typeface="Arial"/>
                <a:ea typeface="Arial"/>
                <a:cs typeface="Arial"/>
                <a:sym typeface="Arial"/>
              </a:rPr>
              <a:t>DESCRIPTION: </a:t>
            </a:r>
            <a:br>
              <a:rPr b="0" i="0" lang="en-US" sz="2000" u="none" cap="none" strike="noStrike">
                <a:solidFill>
                  <a:srgbClr val="222222"/>
                </a:solidFill>
                <a:latin typeface="Arial"/>
                <a:ea typeface="Arial"/>
                <a:cs typeface="Arial"/>
                <a:sym typeface="Arial"/>
              </a:rPr>
            </a:br>
            <a:r>
              <a:rPr b="0" i="0" lang="en-US" sz="2000" u="none" cap="none" strike="noStrike">
                <a:solidFill>
                  <a:schemeClr val="dk1"/>
                </a:solidFill>
                <a:latin typeface="Arial"/>
                <a:ea typeface="Arial"/>
                <a:cs typeface="Arial"/>
                <a:sym typeface="Arial"/>
              </a:rPr>
              <a:t>Latin word for </a:t>
            </a:r>
            <a:r>
              <a:rPr b="0" i="0" lang="en-US" sz="2000" u="none" cap="none" strike="noStrike">
                <a:solidFill>
                  <a:srgbClr val="FF0000"/>
                </a:solidFill>
                <a:latin typeface="Arial"/>
                <a:ea typeface="Arial"/>
                <a:cs typeface="Arial"/>
                <a:sym typeface="Arial"/>
              </a:rPr>
              <a:t>living it, </a:t>
            </a:r>
            <a:r>
              <a:rPr b="0" i="0" lang="en-US" sz="2000" u="none" cap="none" strike="noStrike">
                <a:solidFill>
                  <a:schemeClr val="dk1"/>
                </a:solidFill>
                <a:latin typeface="Arial"/>
                <a:ea typeface="Arial"/>
                <a:cs typeface="Arial"/>
                <a:sym typeface="Arial"/>
              </a:rPr>
              <a:t> an expression of achievement</a:t>
            </a:r>
            <a:endParaRPr b="0" i="0" sz="20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222222"/>
              </a:buClr>
              <a:buFont typeface="Arial"/>
              <a:buNone/>
            </a:pPr>
            <a:r>
              <a:rPr b="0" i="0" lang="en-US" sz="2000" u="none" cap="none" strike="noStrike">
                <a:solidFill>
                  <a:srgbClr val="222222"/>
                </a:solidFill>
                <a:latin typeface="Arial"/>
                <a:ea typeface="Arial"/>
                <a:cs typeface="Arial"/>
                <a:sym typeface="Arial"/>
              </a:rPr>
              <a:t> </a:t>
            </a:r>
            <a:endParaRPr b="0" i="0" sz="2000" u="none" cap="none" strike="noStrike">
              <a:solidFill>
                <a:srgbClr val="595959"/>
              </a:solidFill>
              <a:latin typeface="Calibri"/>
              <a:ea typeface="Calibri"/>
              <a:cs typeface="Calibri"/>
              <a:sym typeface="Calibri"/>
            </a:endParaRPr>
          </a:p>
          <a:p>
            <a:pPr indent="0" lvl="0" marL="0" marR="0" rtl="0" algn="l">
              <a:spcBef>
                <a:spcPts val="750"/>
              </a:spcBef>
              <a:spcAft>
                <a:spcPts val="0"/>
              </a:spcAft>
              <a:buClr>
                <a:srgbClr val="FF0000"/>
              </a:buClr>
              <a:buFont typeface="Arial"/>
              <a:buNone/>
            </a:pPr>
            <a:r>
              <a:rPr b="0" i="0" lang="en-US" sz="2000" u="none" cap="none" strike="noStrike">
                <a:solidFill>
                  <a:srgbClr val="FF0000"/>
                </a:solidFill>
                <a:latin typeface="Arial"/>
                <a:ea typeface="Arial"/>
                <a:cs typeface="Arial"/>
                <a:sym typeface="Arial"/>
              </a:rPr>
              <a:t>CREATIVE RATIONALE:</a:t>
            </a:r>
            <a:br>
              <a:rPr b="0" i="0" lang="en-US" sz="2000" u="none" cap="none" strike="noStrike">
                <a:solidFill>
                  <a:srgbClr val="FF0000"/>
                </a:solidFill>
                <a:latin typeface="Arial"/>
                <a:ea typeface="Arial"/>
                <a:cs typeface="Arial"/>
                <a:sym typeface="Arial"/>
              </a:rPr>
            </a:br>
            <a:r>
              <a:rPr b="0" i="0" lang="en-US" sz="2000" u="none" cap="none" strike="noStrike">
                <a:solidFill>
                  <a:srgbClr val="222222"/>
                </a:solidFill>
                <a:latin typeface="Arial"/>
                <a:ea typeface="Arial"/>
                <a:cs typeface="Arial"/>
                <a:sym typeface="Arial"/>
              </a:rPr>
              <a:t>NewCo’s promise to the consumer, is living a better life. It is proving to the urban households  convenient  solutions to the hassles of everyday life.   </a:t>
            </a:r>
            <a:endParaRPr b="0" i="0" sz="2000" u="none" cap="none" strike="noStrike">
              <a:solidFill>
                <a:srgbClr val="222222"/>
              </a:solidFill>
              <a:latin typeface="Arial"/>
              <a:ea typeface="Arial"/>
              <a:cs typeface="Arial"/>
              <a:sym typeface="Arial"/>
            </a:endParaRPr>
          </a:p>
          <a:p>
            <a:pPr indent="0" lvl="0" marL="0" marR="0" rtl="0" algn="l">
              <a:spcBef>
                <a:spcPts val="0"/>
              </a:spcBef>
              <a:spcAft>
                <a:spcPts val="0"/>
              </a:spcAft>
              <a:buClr>
                <a:srgbClr val="595959"/>
              </a:buClr>
              <a:buFont typeface="Arial"/>
              <a:buNone/>
            </a:pPr>
            <a:r>
              <a:t/>
            </a:r>
            <a:endParaRPr b="0" i="0" sz="2000" u="none" cap="none" strike="noStrike">
              <a:solidFill>
                <a:srgbClr val="222222"/>
              </a:solidFill>
              <a:latin typeface="Arial"/>
              <a:ea typeface="Arial"/>
              <a:cs typeface="Arial"/>
              <a:sym typeface="Arial"/>
            </a:endParaRPr>
          </a:p>
          <a:p>
            <a:pPr indent="0" lvl="0" marL="0" marR="0" rtl="0" algn="l">
              <a:spcBef>
                <a:spcPts val="0"/>
              </a:spcBef>
              <a:spcAft>
                <a:spcPts val="0"/>
              </a:spcAft>
              <a:buClr>
                <a:srgbClr val="222222"/>
              </a:buClr>
              <a:buFont typeface="Arial"/>
              <a:buNone/>
            </a:pPr>
            <a:r>
              <a:rPr b="0" i="0" lang="en-US" sz="1400" u="none" cap="none" strike="noStrike">
                <a:solidFill>
                  <a:srgbClr val="222222"/>
                </a:solidFill>
                <a:latin typeface="Arial"/>
                <a:ea typeface="Arial"/>
                <a:cs typeface="Arial"/>
                <a:sym typeface="Arial"/>
              </a:rPr>
              <a:t>*www.vivit.com domain not available, but www.vivitsolutions.com available.</a:t>
            </a:r>
            <a:endParaRPr b="0" i="0" sz="1400" u="none" cap="none" strike="noStrike">
              <a:solidFill>
                <a:srgbClr val="222222"/>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4"/>
          <p:cNvSpPr/>
          <p:nvPr/>
        </p:nvSpPr>
        <p:spPr>
          <a:xfrm>
            <a:off x="960856" y="1542059"/>
            <a:ext cx="7240772" cy="1923988"/>
          </a:xfrm>
          <a:prstGeom prst="rect">
            <a:avLst/>
          </a:prstGeom>
          <a:noFill/>
          <a:ln>
            <a:noFill/>
          </a:ln>
        </p:spPr>
        <p:txBody>
          <a:bodyPr anchorCtr="0" anchor="t" bIns="45700" lIns="91425" spcFirstLastPara="1" rIns="91425" wrap="square" tIns="45700">
            <a:noAutofit/>
          </a:bodyPr>
          <a:lstStyle/>
          <a:p>
            <a:pPr indent="0" lvl="0" marL="0" marR="0" rtl="0" algn="ctr">
              <a:lnSpc>
                <a:spcPct val="115000"/>
              </a:lnSpc>
              <a:spcBef>
                <a:spcPts val="0"/>
              </a:spcBef>
              <a:spcAft>
                <a:spcPts val="750"/>
              </a:spcAft>
              <a:buNone/>
            </a:pPr>
            <a:r>
              <a:rPr b="0" i="0" lang="en-US" sz="10350" u="none" cap="none" strike="noStrike">
                <a:solidFill>
                  <a:srgbClr val="FF0000"/>
                </a:solidFill>
                <a:latin typeface="Questrial"/>
                <a:ea typeface="Questrial"/>
                <a:cs typeface="Questrial"/>
                <a:sym typeface="Questrial"/>
              </a:rPr>
              <a:t>senmo</a:t>
            </a:r>
            <a:endParaRPr b="0" i="0" sz="1350" u="none" cap="none" strike="noStrike">
              <a:solidFill>
                <a:srgbClr val="FF0000"/>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5"/>
          <p:cNvSpPr txBox="1"/>
          <p:nvPr>
            <p:ph idx="1" type="body"/>
          </p:nvPr>
        </p:nvSpPr>
        <p:spPr>
          <a:xfrm>
            <a:off x="946404" y="783139"/>
            <a:ext cx="6924470" cy="385434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FF0000"/>
              </a:buClr>
              <a:buFont typeface="Arial"/>
              <a:buNone/>
            </a:pPr>
            <a:r>
              <a:rPr b="0" i="0" lang="en-US" sz="2000" u="none" cap="none" strike="noStrike">
                <a:solidFill>
                  <a:srgbClr val="FF0000"/>
                </a:solidFill>
                <a:latin typeface="Arial"/>
                <a:ea typeface="Arial"/>
                <a:cs typeface="Arial"/>
                <a:sym typeface="Arial"/>
              </a:rPr>
              <a:t>DESCRIPTION: </a:t>
            </a:r>
            <a:br>
              <a:rPr b="0" i="0" lang="en-US" sz="2000" u="none" cap="none" strike="noStrike">
                <a:solidFill>
                  <a:srgbClr val="222222"/>
                </a:solidFill>
                <a:latin typeface="Arial"/>
                <a:ea typeface="Arial"/>
                <a:cs typeface="Arial"/>
                <a:sym typeface="Arial"/>
              </a:rPr>
            </a:br>
            <a:r>
              <a:rPr b="0" i="0" lang="en-US" sz="2000" u="none" cap="none" strike="noStrike">
                <a:solidFill>
                  <a:srgbClr val="222222"/>
                </a:solidFill>
                <a:latin typeface="Arial"/>
                <a:ea typeface="Arial"/>
                <a:cs typeface="Arial"/>
                <a:sym typeface="Arial"/>
              </a:rPr>
              <a:t>Derived from the Latin word OMNES = all people / everyone. </a:t>
            </a:r>
            <a:endParaRPr b="0" i="0" sz="2000" u="none" cap="none" strike="noStrike">
              <a:solidFill>
                <a:srgbClr val="FF0000"/>
              </a:solidFill>
              <a:latin typeface="Arial"/>
              <a:ea typeface="Arial"/>
              <a:cs typeface="Arial"/>
              <a:sym typeface="Arial"/>
            </a:endParaRPr>
          </a:p>
          <a:p>
            <a:pPr indent="0" lvl="0" marL="0" marR="0" rtl="0" algn="l">
              <a:lnSpc>
                <a:spcPct val="115000"/>
              </a:lnSpc>
              <a:spcBef>
                <a:spcPts val="400"/>
              </a:spcBef>
              <a:spcAft>
                <a:spcPts val="0"/>
              </a:spcAft>
              <a:buClr>
                <a:srgbClr val="222222"/>
              </a:buClr>
              <a:buFont typeface="Arial"/>
              <a:buNone/>
            </a:pPr>
            <a:r>
              <a:rPr b="0" i="0" lang="en-US" sz="2000" u="none" cap="none" strike="noStrike">
                <a:solidFill>
                  <a:srgbClr val="222222"/>
                </a:solidFill>
                <a:latin typeface="Arial"/>
                <a:ea typeface="Arial"/>
                <a:cs typeface="Arial"/>
                <a:sym typeface="Arial"/>
              </a:rPr>
              <a:t> </a:t>
            </a:r>
            <a:endParaRPr b="0" i="0" sz="2000" u="none" cap="none" strike="noStrike">
              <a:solidFill>
                <a:srgbClr val="595959"/>
              </a:solidFill>
              <a:latin typeface="Calibri"/>
              <a:ea typeface="Calibri"/>
              <a:cs typeface="Calibri"/>
              <a:sym typeface="Calibri"/>
            </a:endParaRPr>
          </a:p>
          <a:p>
            <a:pPr indent="0" lvl="0" marL="0" marR="0" rtl="0" algn="l">
              <a:lnSpc>
                <a:spcPct val="115000"/>
              </a:lnSpc>
              <a:spcBef>
                <a:spcPts val="1150"/>
              </a:spcBef>
              <a:spcAft>
                <a:spcPts val="750"/>
              </a:spcAft>
              <a:buClr>
                <a:srgbClr val="FF0000"/>
              </a:buClr>
              <a:buFont typeface="Arial"/>
              <a:buNone/>
            </a:pPr>
            <a:r>
              <a:rPr b="0" i="0" lang="en-US" sz="2000" u="none" cap="none" strike="noStrike">
                <a:solidFill>
                  <a:srgbClr val="FF0000"/>
                </a:solidFill>
                <a:latin typeface="Arial"/>
                <a:ea typeface="Arial"/>
                <a:cs typeface="Arial"/>
                <a:sym typeface="Arial"/>
              </a:rPr>
              <a:t>CREATIVE RATIONALE:</a:t>
            </a:r>
            <a:br>
              <a:rPr b="0" i="0" lang="en-US" sz="2000" u="none" cap="none" strike="noStrike">
                <a:solidFill>
                  <a:srgbClr val="FF0000"/>
                </a:solidFill>
                <a:latin typeface="Arial"/>
                <a:ea typeface="Arial"/>
                <a:cs typeface="Arial"/>
                <a:sym typeface="Arial"/>
              </a:rPr>
            </a:br>
            <a:r>
              <a:rPr b="0" i="0" lang="en-US" sz="2000" u="none" cap="none" strike="noStrike">
                <a:solidFill>
                  <a:schemeClr val="dk1"/>
                </a:solidFill>
                <a:latin typeface="Arial"/>
                <a:ea typeface="Arial"/>
                <a:cs typeface="Arial"/>
                <a:sym typeface="Arial"/>
              </a:rPr>
              <a:t>Newco connects  those whom formely did not have access to technology at arms reach.  It is for everyone and for people from all walks of life.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6"/>
          <p:cNvSpPr/>
          <p:nvPr/>
        </p:nvSpPr>
        <p:spPr>
          <a:xfrm>
            <a:off x="960856" y="1542059"/>
            <a:ext cx="7240772" cy="1923988"/>
          </a:xfrm>
          <a:prstGeom prst="rect">
            <a:avLst/>
          </a:prstGeom>
          <a:noFill/>
          <a:ln>
            <a:noFill/>
          </a:ln>
        </p:spPr>
        <p:txBody>
          <a:bodyPr anchorCtr="0" anchor="t" bIns="45700" lIns="91425" spcFirstLastPara="1" rIns="91425" wrap="square" tIns="45700">
            <a:noAutofit/>
          </a:bodyPr>
          <a:lstStyle/>
          <a:p>
            <a:pPr indent="0" lvl="0" marL="0" marR="0" rtl="0" algn="ctr">
              <a:lnSpc>
                <a:spcPct val="115000"/>
              </a:lnSpc>
              <a:spcBef>
                <a:spcPts val="0"/>
              </a:spcBef>
              <a:spcAft>
                <a:spcPts val="750"/>
              </a:spcAft>
              <a:buNone/>
            </a:pPr>
            <a:r>
              <a:rPr b="0" i="0" lang="en-US" sz="10350" u="none" cap="none" strike="noStrike">
                <a:solidFill>
                  <a:srgbClr val="FF0000"/>
                </a:solidFill>
                <a:latin typeface="Questrial"/>
                <a:ea typeface="Questrial"/>
                <a:cs typeface="Questrial"/>
                <a:sym typeface="Questrial"/>
              </a:rPr>
              <a:t>adjuvo</a:t>
            </a:r>
            <a:endParaRPr b="0" i="0" sz="1350" u="none" cap="none" strike="noStrike">
              <a:solidFill>
                <a:srgbClr val="FF0000"/>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7"/>
          <p:cNvSpPr txBox="1"/>
          <p:nvPr>
            <p:ph idx="1" type="body"/>
          </p:nvPr>
        </p:nvSpPr>
        <p:spPr>
          <a:xfrm>
            <a:off x="946404" y="976183"/>
            <a:ext cx="6924470" cy="36613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FF0000"/>
              </a:buClr>
              <a:buFont typeface="Arial"/>
              <a:buNone/>
            </a:pPr>
            <a:r>
              <a:rPr b="0" i="0" lang="en-US" sz="2000" u="none" cap="none" strike="noStrike">
                <a:solidFill>
                  <a:srgbClr val="FF0000"/>
                </a:solidFill>
                <a:latin typeface="Arial"/>
                <a:ea typeface="Arial"/>
                <a:cs typeface="Arial"/>
                <a:sym typeface="Arial"/>
              </a:rPr>
              <a:t>DESCRIPTION: </a:t>
            </a:r>
            <a:br>
              <a:rPr b="0" i="0" lang="en-US" sz="2000" u="none" cap="none" strike="noStrike">
                <a:solidFill>
                  <a:srgbClr val="222222"/>
                </a:solidFill>
                <a:latin typeface="Arial"/>
                <a:ea typeface="Arial"/>
                <a:cs typeface="Arial"/>
                <a:sym typeface="Arial"/>
              </a:rPr>
            </a:br>
            <a:r>
              <a:rPr b="0" i="0" lang="en-US" sz="2000" u="none" cap="none" strike="noStrike">
                <a:solidFill>
                  <a:schemeClr val="dk1"/>
                </a:solidFill>
                <a:latin typeface="Arial"/>
                <a:ea typeface="Arial"/>
                <a:cs typeface="Arial"/>
                <a:sym typeface="Arial"/>
              </a:rPr>
              <a:t>Latin word for </a:t>
            </a:r>
            <a:r>
              <a:rPr b="0" i="0" lang="en-US" sz="2000" u="none" cap="none" strike="noStrike">
                <a:solidFill>
                  <a:srgbClr val="FF0000"/>
                </a:solidFill>
                <a:latin typeface="Arial"/>
                <a:ea typeface="Arial"/>
                <a:cs typeface="Arial"/>
                <a:sym typeface="Arial"/>
              </a:rPr>
              <a:t>enhance</a:t>
            </a:r>
            <a:r>
              <a:rPr b="0" i="0" lang="en-US" sz="2000" u="none" cap="none" strike="noStrike">
                <a:solidFill>
                  <a:schemeClr val="accent1"/>
                </a:solidFill>
                <a:latin typeface="Arial"/>
                <a:ea typeface="Arial"/>
                <a:cs typeface="Arial"/>
                <a:sym typeface="Arial"/>
              </a:rPr>
              <a:t>, </a:t>
            </a:r>
            <a:r>
              <a:rPr b="0" i="0" lang="en-US" sz="2000" u="none" cap="none" strike="noStrike">
                <a:solidFill>
                  <a:schemeClr val="dk1"/>
                </a:solidFill>
                <a:latin typeface="Arial"/>
                <a:ea typeface="Arial"/>
                <a:cs typeface="Arial"/>
                <a:sym typeface="Arial"/>
              </a:rPr>
              <a:t>aid and help</a:t>
            </a:r>
            <a:endParaRPr b="0" i="0" sz="20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222222"/>
              </a:buClr>
              <a:buFont typeface="Arial"/>
              <a:buNone/>
            </a:pPr>
            <a:r>
              <a:rPr b="0" i="0" lang="en-US" sz="2000" u="none" cap="none" strike="noStrike">
                <a:solidFill>
                  <a:srgbClr val="222222"/>
                </a:solidFill>
                <a:latin typeface="Arial"/>
                <a:ea typeface="Arial"/>
                <a:cs typeface="Arial"/>
                <a:sym typeface="Arial"/>
              </a:rPr>
              <a:t> </a:t>
            </a:r>
            <a:endParaRPr b="0" i="0" sz="2000" u="none" cap="none" strike="noStrike">
              <a:solidFill>
                <a:srgbClr val="595959"/>
              </a:solidFill>
              <a:latin typeface="Calibri"/>
              <a:ea typeface="Calibri"/>
              <a:cs typeface="Calibri"/>
              <a:sym typeface="Calibri"/>
            </a:endParaRPr>
          </a:p>
          <a:p>
            <a:pPr indent="0" lvl="0" marL="0" marR="0" rtl="0" algn="l">
              <a:spcBef>
                <a:spcPts val="750"/>
              </a:spcBef>
              <a:spcAft>
                <a:spcPts val="0"/>
              </a:spcAft>
              <a:buClr>
                <a:srgbClr val="FF0000"/>
              </a:buClr>
              <a:buFont typeface="Arial"/>
              <a:buNone/>
            </a:pPr>
            <a:r>
              <a:rPr b="0" i="0" lang="en-US" sz="2000" u="none" cap="none" strike="noStrike">
                <a:solidFill>
                  <a:srgbClr val="FF0000"/>
                </a:solidFill>
                <a:latin typeface="Arial"/>
                <a:ea typeface="Arial"/>
                <a:cs typeface="Arial"/>
                <a:sym typeface="Arial"/>
              </a:rPr>
              <a:t>CREATIVE RATIONALE:</a:t>
            </a:r>
            <a:br>
              <a:rPr b="0" i="0" lang="en-US" sz="2000" u="none" cap="none" strike="noStrike">
                <a:solidFill>
                  <a:srgbClr val="FF0000"/>
                </a:solidFill>
                <a:latin typeface="Arial"/>
                <a:ea typeface="Arial"/>
                <a:cs typeface="Arial"/>
                <a:sym typeface="Arial"/>
              </a:rPr>
            </a:br>
            <a:r>
              <a:rPr b="0" i="0" lang="en-US" sz="2000" u="none" cap="none" strike="noStrike">
                <a:solidFill>
                  <a:srgbClr val="222222"/>
                </a:solidFill>
                <a:latin typeface="Arial"/>
                <a:ea typeface="Arial"/>
                <a:cs typeface="Arial"/>
                <a:sym typeface="Arial"/>
              </a:rPr>
              <a:t>Newco’s technology will enhance the lives of those that interacts with it.  Whether it is a better way of cooking or a more convenient way to top-up on airtime or pay bills.  </a:t>
            </a:r>
            <a:endParaRPr b="0" i="0" sz="2000" u="none" cap="none" strike="noStrike">
              <a:solidFill>
                <a:srgbClr val="222222"/>
              </a:solidFill>
              <a:latin typeface="Arial"/>
              <a:ea typeface="Arial"/>
              <a:cs typeface="Arial"/>
              <a:sym typeface="Arial"/>
            </a:endParaRPr>
          </a:p>
          <a:p>
            <a:pPr indent="0" lvl="0" marL="0" marR="0" rtl="0" algn="l">
              <a:spcBef>
                <a:spcPts val="0"/>
              </a:spcBef>
              <a:spcAft>
                <a:spcPts val="0"/>
              </a:spcAft>
              <a:buClr>
                <a:srgbClr val="595959"/>
              </a:buClr>
              <a:buFont typeface="Arial"/>
              <a:buNone/>
            </a:pPr>
            <a:r>
              <a:t/>
            </a:r>
            <a:endParaRPr b="0" i="0" sz="2000" u="none" cap="none" strike="noStrike">
              <a:solidFill>
                <a:srgbClr val="222222"/>
              </a:solidFill>
              <a:latin typeface="Arial"/>
              <a:ea typeface="Arial"/>
              <a:cs typeface="Arial"/>
              <a:sym typeface="Arial"/>
            </a:endParaRPr>
          </a:p>
          <a:p>
            <a:pPr indent="0" lvl="0" marL="0" marR="0" rtl="0" algn="l">
              <a:spcBef>
                <a:spcPts val="0"/>
              </a:spcBef>
              <a:spcAft>
                <a:spcPts val="0"/>
              </a:spcAft>
              <a:buClr>
                <a:srgbClr val="222222"/>
              </a:buClr>
              <a:buFont typeface="Arial"/>
              <a:buNone/>
            </a:pPr>
            <a:r>
              <a:rPr b="0" i="0" lang="en-US" sz="1400" u="none" cap="none" strike="noStrike">
                <a:solidFill>
                  <a:srgbClr val="222222"/>
                </a:solidFill>
                <a:latin typeface="Arial"/>
                <a:ea typeface="Arial"/>
                <a:cs typeface="Arial"/>
                <a:sym typeface="Arial"/>
              </a:rPr>
              <a:t>*www.adjuvo.com domain not available, but www.adjuvosolutions.com available.</a:t>
            </a:r>
            <a:endParaRPr/>
          </a:p>
          <a:p>
            <a:pPr indent="0" lvl="0" marL="0" marR="0" rtl="0" algn="l">
              <a:spcBef>
                <a:spcPts val="0"/>
              </a:spcBef>
              <a:spcAft>
                <a:spcPts val="0"/>
              </a:spcAft>
              <a:buClr>
                <a:srgbClr val="595959"/>
              </a:buClr>
              <a:buFont typeface="Arial"/>
              <a:buNone/>
            </a:pPr>
            <a:r>
              <a:t/>
            </a:r>
            <a:endParaRPr b="0" i="0" sz="2000" u="none" cap="none" strike="noStrike">
              <a:solidFill>
                <a:srgbClr val="222222"/>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8"/>
          <p:cNvSpPr/>
          <p:nvPr/>
        </p:nvSpPr>
        <p:spPr>
          <a:xfrm>
            <a:off x="960856" y="1542059"/>
            <a:ext cx="7240772" cy="1923988"/>
          </a:xfrm>
          <a:prstGeom prst="rect">
            <a:avLst/>
          </a:prstGeom>
          <a:noFill/>
          <a:ln>
            <a:noFill/>
          </a:ln>
        </p:spPr>
        <p:txBody>
          <a:bodyPr anchorCtr="0" anchor="t" bIns="45700" lIns="91425" spcFirstLastPara="1" rIns="91425" wrap="square" tIns="45700">
            <a:noAutofit/>
          </a:bodyPr>
          <a:lstStyle/>
          <a:p>
            <a:pPr indent="0" lvl="0" marL="0" marR="0" rtl="0" algn="ctr">
              <a:lnSpc>
                <a:spcPct val="115000"/>
              </a:lnSpc>
              <a:spcBef>
                <a:spcPts val="0"/>
              </a:spcBef>
              <a:spcAft>
                <a:spcPts val="750"/>
              </a:spcAft>
              <a:buNone/>
            </a:pPr>
            <a:r>
              <a:rPr b="0" i="0" lang="en-US" sz="10350" u="none" cap="none" strike="noStrike">
                <a:solidFill>
                  <a:srgbClr val="FF0000"/>
                </a:solidFill>
                <a:latin typeface="Questrial"/>
                <a:ea typeface="Questrial"/>
                <a:cs typeface="Questrial"/>
                <a:sym typeface="Questrial"/>
              </a:rPr>
              <a:t>inmo</a:t>
            </a:r>
            <a:endParaRPr b="0" i="0" sz="1350" u="none" cap="none" strike="noStrike">
              <a:solidFill>
                <a:srgbClr val="FF0000"/>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9"/>
          <p:cNvSpPr txBox="1"/>
          <p:nvPr>
            <p:ph idx="1" type="body"/>
          </p:nvPr>
        </p:nvSpPr>
        <p:spPr>
          <a:xfrm>
            <a:off x="946404" y="783139"/>
            <a:ext cx="6924470" cy="385434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FF0000"/>
              </a:buClr>
              <a:buFont typeface="Arial"/>
              <a:buNone/>
            </a:pPr>
            <a:r>
              <a:rPr b="0" i="0" lang="en-US" sz="2000" u="none" cap="none" strike="noStrike">
                <a:solidFill>
                  <a:srgbClr val="FF0000"/>
                </a:solidFill>
                <a:latin typeface="Arial"/>
                <a:ea typeface="Arial"/>
                <a:cs typeface="Arial"/>
                <a:sym typeface="Arial"/>
              </a:rPr>
              <a:t>DESCRIPTION: </a:t>
            </a:r>
            <a:br>
              <a:rPr b="0" i="0" lang="en-US" sz="2000" u="none" cap="none" strike="noStrike">
                <a:solidFill>
                  <a:srgbClr val="222222"/>
                </a:solidFill>
                <a:latin typeface="Arial"/>
                <a:ea typeface="Arial"/>
                <a:cs typeface="Arial"/>
                <a:sym typeface="Arial"/>
              </a:rPr>
            </a:br>
            <a:r>
              <a:rPr b="0" i="0" lang="en-US" sz="2000" u="none" cap="none" strike="noStrike">
                <a:solidFill>
                  <a:srgbClr val="222222"/>
                </a:solidFill>
                <a:latin typeface="Arial"/>
                <a:ea typeface="Arial"/>
                <a:cs typeface="Arial"/>
                <a:sym typeface="Arial"/>
              </a:rPr>
              <a:t>Derived from the Latin word OMNI = similair to OMNES means all. Omni is very over used though so flipping the word around is an alternative approach. </a:t>
            </a:r>
            <a:endParaRPr b="0" i="0" sz="2000" u="none" cap="none" strike="noStrike">
              <a:solidFill>
                <a:srgbClr val="FF0000"/>
              </a:solidFill>
              <a:latin typeface="Arial"/>
              <a:ea typeface="Arial"/>
              <a:cs typeface="Arial"/>
              <a:sym typeface="Arial"/>
            </a:endParaRPr>
          </a:p>
          <a:p>
            <a:pPr indent="0" lvl="0" marL="0" marR="0" rtl="0" algn="l">
              <a:lnSpc>
                <a:spcPct val="115000"/>
              </a:lnSpc>
              <a:spcBef>
                <a:spcPts val="400"/>
              </a:spcBef>
              <a:spcAft>
                <a:spcPts val="0"/>
              </a:spcAft>
              <a:buClr>
                <a:srgbClr val="222222"/>
              </a:buClr>
              <a:buFont typeface="Arial"/>
              <a:buNone/>
            </a:pPr>
            <a:r>
              <a:rPr b="0" i="0" lang="en-US" sz="2000" u="none" cap="none" strike="noStrike">
                <a:solidFill>
                  <a:srgbClr val="222222"/>
                </a:solidFill>
                <a:latin typeface="Arial"/>
                <a:ea typeface="Arial"/>
                <a:cs typeface="Arial"/>
                <a:sym typeface="Arial"/>
              </a:rPr>
              <a:t> </a:t>
            </a:r>
            <a:endParaRPr b="0" i="0" sz="2000" u="none" cap="none" strike="noStrike">
              <a:solidFill>
                <a:srgbClr val="595959"/>
              </a:solidFill>
              <a:latin typeface="Calibri"/>
              <a:ea typeface="Calibri"/>
              <a:cs typeface="Calibri"/>
              <a:sym typeface="Calibri"/>
            </a:endParaRPr>
          </a:p>
          <a:p>
            <a:pPr indent="0" lvl="0" marL="0" marR="0" rtl="0" algn="l">
              <a:lnSpc>
                <a:spcPct val="115000"/>
              </a:lnSpc>
              <a:spcBef>
                <a:spcPts val="1150"/>
              </a:spcBef>
              <a:spcAft>
                <a:spcPts val="750"/>
              </a:spcAft>
              <a:buClr>
                <a:srgbClr val="FF0000"/>
              </a:buClr>
              <a:buFont typeface="Arial"/>
              <a:buNone/>
            </a:pPr>
            <a:r>
              <a:rPr b="0" i="0" lang="en-US" sz="2000" u="none" cap="none" strike="noStrike">
                <a:solidFill>
                  <a:srgbClr val="FF0000"/>
                </a:solidFill>
                <a:latin typeface="Arial"/>
                <a:ea typeface="Arial"/>
                <a:cs typeface="Arial"/>
                <a:sym typeface="Arial"/>
              </a:rPr>
              <a:t>CREATIVE RATIONALE:</a:t>
            </a:r>
            <a:br>
              <a:rPr b="0" i="0" lang="en-US" sz="2000" u="none" cap="none" strike="noStrike">
                <a:solidFill>
                  <a:srgbClr val="FF0000"/>
                </a:solidFill>
                <a:latin typeface="Arial"/>
                <a:ea typeface="Arial"/>
                <a:cs typeface="Arial"/>
                <a:sym typeface="Arial"/>
              </a:rPr>
            </a:br>
            <a:r>
              <a:rPr b="0" i="0" lang="en-US" sz="2000" u="none" cap="none" strike="noStrike">
                <a:solidFill>
                  <a:schemeClr val="dk1"/>
                </a:solidFill>
                <a:latin typeface="Arial"/>
                <a:ea typeface="Arial"/>
                <a:cs typeface="Arial"/>
                <a:sym typeface="Arial"/>
              </a:rPr>
              <a:t>Newco connects  those whom formely did not have access to technology at arms reach.  It is for everyone and for people from all walks of life.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0"/>
          <p:cNvSpPr/>
          <p:nvPr/>
        </p:nvSpPr>
        <p:spPr>
          <a:xfrm>
            <a:off x="960856" y="1542059"/>
            <a:ext cx="7240772" cy="1923988"/>
          </a:xfrm>
          <a:prstGeom prst="rect">
            <a:avLst/>
          </a:prstGeom>
          <a:noFill/>
          <a:ln>
            <a:noFill/>
          </a:ln>
        </p:spPr>
        <p:txBody>
          <a:bodyPr anchorCtr="0" anchor="t" bIns="45700" lIns="91425" spcFirstLastPara="1" rIns="91425" wrap="square" tIns="45700">
            <a:noAutofit/>
          </a:bodyPr>
          <a:lstStyle/>
          <a:p>
            <a:pPr indent="0" lvl="0" marL="0" marR="0" rtl="0" algn="ctr">
              <a:lnSpc>
                <a:spcPct val="115000"/>
              </a:lnSpc>
              <a:spcBef>
                <a:spcPts val="0"/>
              </a:spcBef>
              <a:spcAft>
                <a:spcPts val="750"/>
              </a:spcAft>
              <a:buNone/>
            </a:pPr>
            <a:r>
              <a:rPr b="0" i="0" lang="en-US" sz="10350" u="none" cap="none" strike="noStrike">
                <a:solidFill>
                  <a:srgbClr val="FF0000"/>
                </a:solidFill>
                <a:latin typeface="Questrial"/>
                <a:ea typeface="Questrial"/>
                <a:cs typeface="Questrial"/>
                <a:sym typeface="Questrial"/>
              </a:rPr>
              <a:t>amplo</a:t>
            </a:r>
            <a:endParaRPr b="0" i="0" sz="1350" u="none" cap="none" strike="noStrike">
              <a:solidFill>
                <a:srgbClr val="FF0000"/>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1"/>
          <p:cNvSpPr txBox="1"/>
          <p:nvPr>
            <p:ph idx="1" type="body"/>
          </p:nvPr>
        </p:nvSpPr>
        <p:spPr>
          <a:xfrm>
            <a:off x="946404" y="783139"/>
            <a:ext cx="6924470" cy="385434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FF0000"/>
              </a:buClr>
              <a:buFont typeface="Arial"/>
              <a:buNone/>
            </a:pPr>
            <a:r>
              <a:rPr b="0" i="0" lang="en-US" sz="2000" u="none" cap="none" strike="noStrike">
                <a:solidFill>
                  <a:srgbClr val="FF0000"/>
                </a:solidFill>
                <a:latin typeface="Arial"/>
                <a:ea typeface="Arial"/>
                <a:cs typeface="Arial"/>
                <a:sym typeface="Arial"/>
              </a:rPr>
              <a:t>DESCRIPTION: </a:t>
            </a:r>
            <a:br>
              <a:rPr b="0" i="0" lang="en-US" sz="2000" u="none" cap="none" strike="noStrike">
                <a:solidFill>
                  <a:srgbClr val="222222"/>
                </a:solidFill>
                <a:latin typeface="Arial"/>
                <a:ea typeface="Arial"/>
                <a:cs typeface="Arial"/>
                <a:sym typeface="Arial"/>
              </a:rPr>
            </a:br>
            <a:r>
              <a:rPr b="0" i="0" lang="en-US" sz="2000" u="none" cap="none" strike="noStrike">
                <a:solidFill>
                  <a:schemeClr val="dk1"/>
                </a:solidFill>
                <a:latin typeface="Arial"/>
                <a:ea typeface="Arial"/>
                <a:cs typeface="Arial"/>
                <a:sym typeface="Arial"/>
              </a:rPr>
              <a:t>Latin word </a:t>
            </a:r>
            <a:r>
              <a:rPr b="0" i="0" lang="en-US" sz="2000" u="none" cap="none" strike="noStrike">
                <a:solidFill>
                  <a:srgbClr val="FF0000"/>
                </a:solidFill>
                <a:latin typeface="Arial"/>
                <a:ea typeface="Arial"/>
                <a:cs typeface="Arial"/>
                <a:sym typeface="Arial"/>
              </a:rPr>
              <a:t>amplio </a:t>
            </a:r>
            <a:r>
              <a:rPr b="0" i="0" lang="en-US" sz="2000" u="none" cap="none" strike="noStrike">
                <a:solidFill>
                  <a:schemeClr val="accent1"/>
                </a:solidFill>
                <a:latin typeface="Arial"/>
                <a:ea typeface="Arial"/>
                <a:cs typeface="Arial"/>
                <a:sym typeface="Arial"/>
              </a:rPr>
              <a:t>– </a:t>
            </a:r>
            <a:r>
              <a:rPr b="0" i="0" lang="en-US" sz="2000" u="none" cap="none" strike="noStrike">
                <a:solidFill>
                  <a:schemeClr val="dk1"/>
                </a:solidFill>
                <a:latin typeface="Arial"/>
                <a:ea typeface="Arial"/>
                <a:cs typeface="Arial"/>
                <a:sym typeface="Arial"/>
              </a:rPr>
              <a:t>means to improve or amplify</a:t>
            </a:r>
            <a:endParaRPr b="0" i="0" sz="20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222222"/>
              </a:buClr>
              <a:buFont typeface="Arial"/>
              <a:buNone/>
            </a:pPr>
            <a:r>
              <a:rPr b="0" i="0" lang="en-US" sz="2000" u="none" cap="none" strike="noStrike">
                <a:solidFill>
                  <a:srgbClr val="222222"/>
                </a:solidFill>
                <a:latin typeface="Arial"/>
                <a:ea typeface="Arial"/>
                <a:cs typeface="Arial"/>
                <a:sym typeface="Arial"/>
              </a:rPr>
              <a:t> </a:t>
            </a:r>
            <a:endParaRPr b="0" i="0" sz="2000" u="none" cap="none" strike="noStrike">
              <a:solidFill>
                <a:srgbClr val="595959"/>
              </a:solidFill>
              <a:latin typeface="Calibri"/>
              <a:ea typeface="Calibri"/>
              <a:cs typeface="Calibri"/>
              <a:sym typeface="Calibri"/>
            </a:endParaRPr>
          </a:p>
          <a:p>
            <a:pPr indent="0" lvl="0" marL="0" marR="0" rtl="0" algn="l">
              <a:spcBef>
                <a:spcPts val="750"/>
              </a:spcBef>
              <a:spcAft>
                <a:spcPts val="0"/>
              </a:spcAft>
              <a:buClr>
                <a:srgbClr val="FF0000"/>
              </a:buClr>
              <a:buFont typeface="Arial"/>
              <a:buNone/>
            </a:pPr>
            <a:r>
              <a:rPr b="0" i="0" lang="en-US" sz="2000" u="none" cap="none" strike="noStrike">
                <a:solidFill>
                  <a:srgbClr val="FF0000"/>
                </a:solidFill>
                <a:latin typeface="Arial"/>
                <a:ea typeface="Arial"/>
                <a:cs typeface="Arial"/>
                <a:sym typeface="Arial"/>
              </a:rPr>
              <a:t>CREATIVE RATIONALE:</a:t>
            </a:r>
            <a:br>
              <a:rPr b="0" i="0" lang="en-US" sz="2000" u="none" cap="none" strike="noStrike">
                <a:solidFill>
                  <a:srgbClr val="FF0000"/>
                </a:solidFill>
                <a:latin typeface="Arial"/>
                <a:ea typeface="Arial"/>
                <a:cs typeface="Arial"/>
                <a:sym typeface="Arial"/>
              </a:rPr>
            </a:br>
            <a:r>
              <a:rPr b="0" i="0" lang="en-US" sz="2000" u="none" cap="none" strike="noStrike">
                <a:solidFill>
                  <a:srgbClr val="222222"/>
                </a:solidFill>
                <a:latin typeface="Arial"/>
                <a:ea typeface="Arial"/>
                <a:cs typeface="Arial"/>
                <a:sym typeface="Arial"/>
              </a:rPr>
              <a:t>Newco is creating an improved value system of serving the  needs of the emerging markets. Increasing the benefits of technology to serve the basic demands of life.  </a:t>
            </a:r>
            <a:endParaRPr b="0" i="0" sz="2000" u="none" cap="none" strike="noStrike">
              <a:solidFill>
                <a:srgbClr val="222222"/>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4"/>
          <p:cNvSpPr txBox="1"/>
          <p:nvPr>
            <p:ph type="title"/>
          </p:nvPr>
        </p:nvSpPr>
        <p:spPr>
          <a:xfrm>
            <a:off x="1105773" y="544793"/>
            <a:ext cx="6940792" cy="858044"/>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EF7800"/>
              </a:buClr>
              <a:buFont typeface="Arial"/>
              <a:buNone/>
            </a:pPr>
            <a:r>
              <a:rPr b="0" i="0" lang="en-US" sz="3000" u="none" cap="none" strike="noStrike">
                <a:solidFill>
                  <a:srgbClr val="EF7800"/>
                </a:solidFill>
                <a:latin typeface="Arial"/>
                <a:ea typeface="Arial"/>
                <a:cs typeface="Arial"/>
                <a:sym typeface="Arial"/>
              </a:rPr>
              <a:t>What have we confirmed</a:t>
            </a:r>
            <a:endParaRPr b="0" i="0" sz="3000" u="none" cap="none" strike="noStrike">
              <a:solidFill>
                <a:srgbClr val="EF7800"/>
              </a:solidFill>
              <a:latin typeface="Arial"/>
              <a:ea typeface="Arial"/>
              <a:cs typeface="Arial"/>
              <a:sym typeface="Arial"/>
            </a:endParaRPr>
          </a:p>
        </p:txBody>
      </p:sp>
      <p:sp>
        <p:nvSpPr>
          <p:cNvPr id="105" name="Google Shape;105;p14"/>
          <p:cNvSpPr txBox="1"/>
          <p:nvPr>
            <p:ph idx="1" type="body"/>
          </p:nvPr>
        </p:nvSpPr>
        <p:spPr>
          <a:xfrm>
            <a:off x="624418" y="1402837"/>
            <a:ext cx="7810500" cy="284759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595959"/>
              </a:buClr>
              <a:buFont typeface="Arial"/>
              <a:buNone/>
            </a:pPr>
            <a:r>
              <a:rPr b="0" i="0" lang="en-US" sz="2000" u="none" cap="none" strike="noStrike">
                <a:solidFill>
                  <a:srgbClr val="595959"/>
                </a:solidFill>
                <a:latin typeface="Arial"/>
                <a:ea typeface="Arial"/>
                <a:cs typeface="Arial"/>
                <a:sym typeface="Arial"/>
              </a:rPr>
              <a:t>You don’t want:</a:t>
            </a:r>
            <a:endParaRPr/>
          </a:p>
          <a:p>
            <a:pPr indent="-342900" lvl="0" marL="342900" marR="0" rtl="0" algn="l">
              <a:spcBef>
                <a:spcPts val="400"/>
              </a:spcBef>
              <a:spcAft>
                <a:spcPts val="0"/>
              </a:spcAft>
              <a:buClr>
                <a:srgbClr val="595959"/>
              </a:buClr>
              <a:buSzPts val="2000"/>
              <a:buFont typeface="Arial"/>
              <a:buChar char="•"/>
            </a:pPr>
            <a:r>
              <a:rPr b="0" i="0" lang="en-US" sz="2000" u="none" cap="none" strike="noStrike">
                <a:solidFill>
                  <a:srgbClr val="595959"/>
                </a:solidFill>
                <a:latin typeface="Arial"/>
                <a:ea typeface="Arial"/>
                <a:cs typeface="Arial"/>
                <a:sym typeface="Arial"/>
              </a:rPr>
              <a:t>A boring descriptive names</a:t>
            </a:r>
            <a:endParaRPr b="0" i="0" sz="2000" u="none" cap="none" strike="noStrike">
              <a:solidFill>
                <a:srgbClr val="595959"/>
              </a:solidFill>
              <a:latin typeface="Arial"/>
              <a:ea typeface="Arial"/>
              <a:cs typeface="Arial"/>
              <a:sym typeface="Arial"/>
            </a:endParaRPr>
          </a:p>
          <a:p>
            <a:pPr indent="-342900" lvl="0" marL="342900" marR="0" rtl="0" algn="l">
              <a:spcBef>
                <a:spcPts val="400"/>
              </a:spcBef>
              <a:spcAft>
                <a:spcPts val="0"/>
              </a:spcAft>
              <a:buClr>
                <a:srgbClr val="595959"/>
              </a:buClr>
              <a:buSzPts val="2000"/>
              <a:buFont typeface="Arial"/>
              <a:buChar char="•"/>
            </a:pPr>
            <a:r>
              <a:rPr b="0" i="0" lang="en-US" sz="2000" u="none" cap="none" strike="noStrike">
                <a:solidFill>
                  <a:srgbClr val="595959"/>
                </a:solidFill>
                <a:latin typeface="Arial"/>
                <a:ea typeface="Arial"/>
                <a:cs typeface="Arial"/>
                <a:sym typeface="Arial"/>
              </a:rPr>
              <a:t>Traditional conventions</a:t>
            </a:r>
            <a:endParaRPr/>
          </a:p>
          <a:p>
            <a:pPr indent="-342900" lvl="0" marL="342900" marR="0" rtl="0" algn="l">
              <a:spcBef>
                <a:spcPts val="400"/>
              </a:spcBef>
              <a:spcAft>
                <a:spcPts val="0"/>
              </a:spcAft>
              <a:buClr>
                <a:srgbClr val="595959"/>
              </a:buClr>
              <a:buSzPts val="2000"/>
              <a:buFont typeface="Arial"/>
              <a:buChar char="•"/>
            </a:pPr>
            <a:r>
              <a:rPr b="0" i="0" lang="en-US" sz="2000" u="none" cap="none" strike="noStrike">
                <a:solidFill>
                  <a:srgbClr val="595959"/>
                </a:solidFill>
                <a:latin typeface="Arial"/>
                <a:ea typeface="Arial"/>
                <a:cs typeface="Arial"/>
                <a:sym typeface="Arial"/>
              </a:rPr>
              <a:t>No TEK</a:t>
            </a:r>
            <a:endParaRPr/>
          </a:p>
          <a:p>
            <a:pPr indent="-342900" lvl="0" marL="342900" marR="0" rtl="0" algn="l">
              <a:spcBef>
                <a:spcPts val="400"/>
              </a:spcBef>
              <a:spcAft>
                <a:spcPts val="0"/>
              </a:spcAft>
              <a:buClr>
                <a:srgbClr val="595959"/>
              </a:buClr>
              <a:buSzPts val="2000"/>
              <a:buFont typeface="Arial"/>
              <a:buChar char="•"/>
            </a:pPr>
            <a:r>
              <a:rPr b="0" i="0" lang="en-US" sz="2000" u="none" cap="none" strike="noStrike">
                <a:solidFill>
                  <a:srgbClr val="595959"/>
                </a:solidFill>
                <a:latin typeface="Arial"/>
                <a:ea typeface="Arial"/>
                <a:cs typeface="Arial"/>
                <a:sym typeface="Arial"/>
              </a:rPr>
              <a:t>No KWIK</a:t>
            </a:r>
            <a:endParaRPr/>
          </a:p>
          <a:p>
            <a:pPr indent="-342900" lvl="0" marL="342900" marR="0" rtl="0" algn="l">
              <a:spcBef>
                <a:spcPts val="400"/>
              </a:spcBef>
              <a:spcAft>
                <a:spcPts val="0"/>
              </a:spcAft>
              <a:buClr>
                <a:srgbClr val="595959"/>
              </a:buClr>
              <a:buSzPts val="2000"/>
              <a:buFont typeface="Arial"/>
              <a:buChar char="•"/>
            </a:pPr>
            <a:r>
              <a:rPr b="0" i="0" lang="en-US" sz="2000" u="none" cap="none" strike="noStrike">
                <a:solidFill>
                  <a:srgbClr val="595959"/>
                </a:solidFill>
                <a:latin typeface="Arial"/>
                <a:ea typeface="Arial"/>
                <a:cs typeface="Arial"/>
                <a:sym typeface="Arial"/>
              </a:rPr>
              <a:t>No HUB</a:t>
            </a:r>
            <a:endParaRPr/>
          </a:p>
          <a:p>
            <a:pPr indent="-215900" lvl="0" marL="342900" marR="0" rtl="0" algn="l">
              <a:spcBef>
                <a:spcPts val="400"/>
              </a:spcBef>
              <a:spcAft>
                <a:spcPts val="0"/>
              </a:spcAft>
              <a:buClr>
                <a:srgbClr val="595959"/>
              </a:buClr>
              <a:buSzPts val="2000"/>
              <a:buFont typeface="Arial"/>
              <a:buNone/>
            </a:pPr>
            <a:r>
              <a:t/>
            </a:r>
            <a:endParaRPr b="0" i="0" sz="2000" u="none" cap="none" strike="noStrike">
              <a:solidFill>
                <a:srgbClr val="595959"/>
              </a:solidFill>
              <a:latin typeface="Arial"/>
              <a:ea typeface="Arial"/>
              <a:cs typeface="Arial"/>
              <a:sym typeface="Arial"/>
            </a:endParaRPr>
          </a:p>
          <a:p>
            <a:pPr indent="-215900" lvl="0" marL="342900" marR="0" rtl="0" algn="l">
              <a:spcBef>
                <a:spcPts val="400"/>
              </a:spcBef>
              <a:spcAft>
                <a:spcPts val="0"/>
              </a:spcAft>
              <a:buClr>
                <a:srgbClr val="595959"/>
              </a:buClr>
              <a:buSzPts val="2000"/>
              <a:buFont typeface="Arial"/>
              <a:buNone/>
            </a:pPr>
            <a:r>
              <a:t/>
            </a:r>
            <a:endParaRPr b="0" i="0" sz="2000" u="none" cap="none" strike="noStrike">
              <a:solidFill>
                <a:srgbClr val="595959"/>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2"/>
          <p:cNvSpPr txBox="1"/>
          <p:nvPr>
            <p:ph type="ctrTitle"/>
          </p:nvPr>
        </p:nvSpPr>
        <p:spPr>
          <a:xfrm>
            <a:off x="685800" y="1599299"/>
            <a:ext cx="7772400" cy="110354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EF7800"/>
              </a:buClr>
              <a:buFont typeface="Arial"/>
              <a:buNone/>
            </a:pPr>
            <a:r>
              <a:rPr b="0" i="0" lang="en-US" sz="3000" u="none" cap="none" strike="noStrike">
                <a:solidFill>
                  <a:srgbClr val="EF7800"/>
                </a:solidFill>
                <a:latin typeface="Arial"/>
                <a:ea typeface="Arial"/>
                <a:cs typeface="Arial"/>
                <a:sym typeface="Arial"/>
              </a:rPr>
              <a:t>FABRICATED</a:t>
            </a:r>
            <a:endParaRPr b="0" i="0" sz="3000" u="none" cap="none" strike="noStrike">
              <a:solidFill>
                <a:srgbClr val="EF78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3"/>
          <p:cNvSpPr/>
          <p:nvPr/>
        </p:nvSpPr>
        <p:spPr>
          <a:xfrm>
            <a:off x="960856" y="1542059"/>
            <a:ext cx="7240772" cy="1915140"/>
          </a:xfrm>
          <a:prstGeom prst="rect">
            <a:avLst/>
          </a:prstGeom>
          <a:noFill/>
          <a:ln>
            <a:noFill/>
          </a:ln>
        </p:spPr>
        <p:txBody>
          <a:bodyPr anchorCtr="0" anchor="t" bIns="45700" lIns="91425" spcFirstLastPara="1" rIns="91425" wrap="square" tIns="45700">
            <a:noAutofit/>
          </a:bodyPr>
          <a:lstStyle/>
          <a:p>
            <a:pPr indent="0" lvl="0" marL="0" marR="0" rtl="0" algn="ctr">
              <a:lnSpc>
                <a:spcPct val="115000"/>
              </a:lnSpc>
              <a:spcBef>
                <a:spcPts val="0"/>
              </a:spcBef>
              <a:spcAft>
                <a:spcPts val="750"/>
              </a:spcAft>
              <a:buNone/>
            </a:pPr>
            <a:r>
              <a:rPr b="0" i="0" lang="en-US" sz="10300" u="none" cap="none" strike="noStrike">
                <a:solidFill>
                  <a:srgbClr val="FF0000"/>
                </a:solidFill>
                <a:latin typeface="Questrial"/>
                <a:ea typeface="Questrial"/>
                <a:cs typeface="Questrial"/>
                <a:sym typeface="Questrial"/>
              </a:rPr>
              <a:t>xemu</a:t>
            </a:r>
            <a:endParaRPr b="0" i="0" sz="1400" u="none" cap="none" strike="noStrike">
              <a:solidFill>
                <a:srgbClr val="FF0000"/>
              </a:solidFill>
              <a:latin typeface="Questrial"/>
              <a:ea typeface="Questrial"/>
              <a:cs typeface="Questrial"/>
              <a:sym typeface="Quest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4"/>
          <p:cNvSpPr txBox="1"/>
          <p:nvPr>
            <p:ph idx="1" type="body"/>
          </p:nvPr>
        </p:nvSpPr>
        <p:spPr>
          <a:xfrm>
            <a:off x="946404" y="783139"/>
            <a:ext cx="6924470" cy="385434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FF0000"/>
              </a:buClr>
              <a:buFont typeface="Arial"/>
              <a:buNone/>
            </a:pPr>
            <a:r>
              <a:rPr b="0" i="0" lang="en-US" sz="2000" u="none" cap="none" strike="noStrike">
                <a:solidFill>
                  <a:srgbClr val="FF0000"/>
                </a:solidFill>
                <a:latin typeface="Arial"/>
                <a:ea typeface="Arial"/>
                <a:cs typeface="Arial"/>
                <a:sym typeface="Arial"/>
              </a:rPr>
              <a:t>DESCRIPTION: </a:t>
            </a:r>
            <a:br>
              <a:rPr b="0" i="0" lang="en-US" sz="2000" u="none" cap="none" strike="noStrike">
                <a:solidFill>
                  <a:srgbClr val="222222"/>
                </a:solidFill>
                <a:latin typeface="Arial"/>
                <a:ea typeface="Arial"/>
                <a:cs typeface="Arial"/>
                <a:sym typeface="Arial"/>
              </a:rPr>
            </a:br>
            <a:r>
              <a:rPr b="0" i="0" lang="en-US" sz="2000" u="none" cap="none" strike="noStrike">
                <a:solidFill>
                  <a:srgbClr val="FF0000"/>
                </a:solidFill>
                <a:latin typeface="Arial"/>
                <a:ea typeface="Arial"/>
                <a:cs typeface="Arial"/>
                <a:sym typeface="Arial"/>
              </a:rPr>
              <a:t>xemu </a:t>
            </a:r>
            <a:r>
              <a:rPr b="0" i="0" lang="en-US" sz="2000" u="none" cap="none" strike="noStrike">
                <a:solidFill>
                  <a:schemeClr val="dk1"/>
                </a:solidFill>
                <a:latin typeface="Arial"/>
                <a:ea typeface="Arial"/>
                <a:cs typeface="Arial"/>
                <a:sym typeface="Arial"/>
              </a:rPr>
              <a:t>is constructed from combining the surnames “</a:t>
            </a:r>
            <a:r>
              <a:rPr b="0" i="0" lang="en-US" sz="2000" u="none" cap="none" strike="noStrike">
                <a:solidFill>
                  <a:srgbClr val="FF0000"/>
                </a:solidFill>
                <a:latin typeface="Arial"/>
                <a:ea typeface="Arial"/>
                <a:cs typeface="Arial"/>
                <a:sym typeface="Arial"/>
              </a:rPr>
              <a:t>Saxena </a:t>
            </a:r>
            <a:r>
              <a:rPr b="0" i="0" lang="en-US" sz="2000" u="none" cap="none" strike="noStrike">
                <a:solidFill>
                  <a:schemeClr val="dk1"/>
                </a:solidFill>
                <a:latin typeface="Arial"/>
                <a:ea typeface="Arial"/>
                <a:cs typeface="Arial"/>
                <a:sym typeface="Arial"/>
              </a:rPr>
              <a:t>&amp; </a:t>
            </a:r>
            <a:r>
              <a:rPr b="0" i="0" lang="en-US" sz="2000" u="none" cap="none" strike="noStrike">
                <a:solidFill>
                  <a:srgbClr val="FF0000"/>
                </a:solidFill>
                <a:latin typeface="Arial"/>
                <a:ea typeface="Arial"/>
                <a:cs typeface="Arial"/>
                <a:sym typeface="Arial"/>
              </a:rPr>
              <a:t>Murray</a:t>
            </a:r>
            <a:r>
              <a:rPr b="0" i="0" lang="en-US" sz="2000" u="none" cap="none" strike="noStrike">
                <a:solidFill>
                  <a:schemeClr val="dk1"/>
                </a:solidFill>
                <a:latin typeface="Arial"/>
                <a:ea typeface="Arial"/>
                <a:cs typeface="Arial"/>
                <a:sym typeface="Arial"/>
              </a:rPr>
              <a:t>”</a:t>
            </a:r>
            <a:endParaRPr b="0" i="0" sz="20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595959"/>
              </a:buClr>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l">
              <a:lnSpc>
                <a:spcPct val="115000"/>
              </a:lnSpc>
              <a:spcBef>
                <a:spcPts val="1150"/>
              </a:spcBef>
              <a:spcAft>
                <a:spcPts val="750"/>
              </a:spcAft>
              <a:buClr>
                <a:srgbClr val="FF0000"/>
              </a:buClr>
              <a:buFont typeface="Arial"/>
              <a:buNone/>
            </a:pPr>
            <a:r>
              <a:rPr b="0" i="0" lang="en-US" sz="2000" u="none" cap="none" strike="noStrike">
                <a:solidFill>
                  <a:srgbClr val="FF0000"/>
                </a:solidFill>
                <a:latin typeface="Arial"/>
                <a:ea typeface="Arial"/>
                <a:cs typeface="Arial"/>
                <a:sym typeface="Arial"/>
              </a:rPr>
              <a:t>CREATIVE RATIONALE:</a:t>
            </a:r>
            <a:br>
              <a:rPr b="0" i="0" lang="en-US" sz="2000" u="none" cap="none" strike="noStrike">
                <a:solidFill>
                  <a:srgbClr val="FF0000"/>
                </a:solidFill>
                <a:latin typeface="Arial"/>
                <a:ea typeface="Arial"/>
                <a:cs typeface="Arial"/>
                <a:sym typeface="Arial"/>
              </a:rPr>
            </a:br>
            <a:r>
              <a:rPr b="0" i="0" lang="en-US" sz="2000" u="none" cap="none" strike="noStrike">
                <a:solidFill>
                  <a:schemeClr val="dk1"/>
                </a:solidFill>
                <a:latin typeface="Arial"/>
                <a:ea typeface="Arial"/>
                <a:cs typeface="Arial"/>
                <a:sym typeface="Arial"/>
              </a:rPr>
              <a:t>It’s unique, short and can be turned into a verb – “I’m going to xemu it” </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5"/>
          <p:cNvSpPr/>
          <p:nvPr/>
        </p:nvSpPr>
        <p:spPr>
          <a:xfrm>
            <a:off x="146304" y="1694459"/>
            <a:ext cx="8790300" cy="1791300"/>
          </a:xfrm>
          <a:prstGeom prst="rect">
            <a:avLst/>
          </a:prstGeom>
          <a:noFill/>
          <a:ln>
            <a:noFill/>
          </a:ln>
        </p:spPr>
        <p:txBody>
          <a:bodyPr anchorCtr="0" anchor="t" bIns="45700" lIns="91425" spcFirstLastPara="1" rIns="91425" wrap="square" tIns="45700">
            <a:noAutofit/>
          </a:bodyPr>
          <a:lstStyle/>
          <a:p>
            <a:pPr indent="0" lvl="0" marL="0" marR="0" rtl="0" algn="ctr">
              <a:lnSpc>
                <a:spcPct val="115000"/>
              </a:lnSpc>
              <a:spcBef>
                <a:spcPts val="0"/>
              </a:spcBef>
              <a:spcAft>
                <a:spcPts val="750"/>
              </a:spcAft>
              <a:buNone/>
            </a:pPr>
            <a:r>
              <a:rPr b="0" i="0" lang="en-US" sz="9600" u="none" cap="none" strike="noStrike">
                <a:solidFill>
                  <a:srgbClr val="FF0000"/>
                </a:solidFill>
                <a:latin typeface="Questrial"/>
                <a:ea typeface="Questrial"/>
                <a:cs typeface="Questrial"/>
                <a:sym typeface="Questrial"/>
              </a:rPr>
              <a:t>tovat</a:t>
            </a:r>
            <a:endParaRPr b="0" i="0" sz="9600" u="none" cap="none" strike="noStrike">
              <a:solidFill>
                <a:srgbClr val="FF0000"/>
              </a:solidFill>
              <a:latin typeface="Questrial"/>
              <a:ea typeface="Questrial"/>
              <a:cs typeface="Questrial"/>
              <a:sym typeface="Quest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6"/>
          <p:cNvSpPr txBox="1"/>
          <p:nvPr>
            <p:ph idx="1" type="body"/>
          </p:nvPr>
        </p:nvSpPr>
        <p:spPr>
          <a:xfrm>
            <a:off x="946404" y="783139"/>
            <a:ext cx="6924470" cy="385434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FF0000"/>
              </a:buClr>
              <a:buFont typeface="Arial"/>
              <a:buNone/>
            </a:pPr>
            <a:r>
              <a:rPr b="0" i="0" lang="en-US" sz="2000" u="none" cap="none" strike="noStrike">
                <a:solidFill>
                  <a:srgbClr val="FF0000"/>
                </a:solidFill>
                <a:latin typeface="Arial"/>
                <a:ea typeface="Arial"/>
                <a:cs typeface="Arial"/>
                <a:sym typeface="Arial"/>
              </a:rPr>
              <a:t>DESCRIPTION: </a:t>
            </a:r>
            <a:br>
              <a:rPr b="0" i="0" lang="en-US" sz="2000" u="none" cap="none" strike="noStrike">
                <a:solidFill>
                  <a:srgbClr val="222222"/>
                </a:solidFill>
                <a:latin typeface="Arial"/>
                <a:ea typeface="Arial"/>
                <a:cs typeface="Arial"/>
                <a:sym typeface="Arial"/>
              </a:rPr>
            </a:br>
            <a:r>
              <a:rPr b="0" i="0" lang="en-US" sz="2000" u="none" cap="none" strike="noStrike">
                <a:solidFill>
                  <a:srgbClr val="222222"/>
                </a:solidFill>
                <a:latin typeface="Arial"/>
                <a:ea typeface="Arial"/>
                <a:cs typeface="Arial"/>
                <a:sym typeface="Arial"/>
              </a:rPr>
              <a:t>Fabricated </a:t>
            </a:r>
            <a:r>
              <a:rPr b="0" i="0" lang="en-US" sz="2000" u="none" cap="none" strike="noStrike">
                <a:solidFill>
                  <a:schemeClr val="dk1"/>
                </a:solidFill>
                <a:latin typeface="Arial"/>
                <a:ea typeface="Arial"/>
                <a:cs typeface="Arial"/>
                <a:sym typeface="Arial"/>
              </a:rPr>
              <a:t>from “Technology &amp; Innovation”</a:t>
            </a:r>
            <a:endParaRPr b="0" i="0" sz="20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595959"/>
              </a:buClr>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l">
              <a:lnSpc>
                <a:spcPct val="115000"/>
              </a:lnSpc>
              <a:spcBef>
                <a:spcPts val="1150"/>
              </a:spcBef>
              <a:spcAft>
                <a:spcPts val="750"/>
              </a:spcAft>
              <a:buClr>
                <a:srgbClr val="FF0000"/>
              </a:buClr>
              <a:buFont typeface="Arial"/>
              <a:buNone/>
            </a:pPr>
            <a:r>
              <a:rPr b="0" i="0" lang="en-US" sz="2000" u="none" cap="none" strike="noStrike">
                <a:solidFill>
                  <a:srgbClr val="FF0000"/>
                </a:solidFill>
                <a:latin typeface="Arial"/>
                <a:ea typeface="Arial"/>
                <a:cs typeface="Arial"/>
                <a:sym typeface="Arial"/>
              </a:rPr>
              <a:t>CREATIVE RATIONALE:</a:t>
            </a:r>
            <a:br>
              <a:rPr b="0" i="0" lang="en-US" sz="2000" u="none" cap="none" strike="noStrike">
                <a:solidFill>
                  <a:srgbClr val="FF0000"/>
                </a:solidFill>
                <a:latin typeface="Arial"/>
                <a:ea typeface="Arial"/>
                <a:cs typeface="Arial"/>
                <a:sym typeface="Arial"/>
              </a:rPr>
            </a:br>
            <a:r>
              <a:rPr b="0" i="0" lang="en-US" sz="2000" u="none" cap="none" strike="noStrike">
                <a:solidFill>
                  <a:schemeClr val="dk1"/>
                </a:solidFill>
                <a:latin typeface="Arial"/>
                <a:ea typeface="Arial"/>
                <a:cs typeface="Arial"/>
                <a:sym typeface="Arial"/>
              </a:rPr>
              <a:t>Technology and Innovation are words that tell the NewCo story. Through technology innovations to improve the quality of life in developing markets.  The brand offers technology solutions to manage social challenges. </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7"/>
          <p:cNvSpPr/>
          <p:nvPr/>
        </p:nvSpPr>
        <p:spPr>
          <a:xfrm>
            <a:off x="146304" y="1542059"/>
            <a:ext cx="8790432" cy="1791260"/>
          </a:xfrm>
          <a:prstGeom prst="rect">
            <a:avLst/>
          </a:prstGeom>
          <a:noFill/>
          <a:ln>
            <a:noFill/>
          </a:ln>
        </p:spPr>
        <p:txBody>
          <a:bodyPr anchorCtr="0" anchor="t" bIns="45700" lIns="91425" spcFirstLastPara="1" rIns="91425" wrap="square" tIns="45700">
            <a:noAutofit/>
          </a:bodyPr>
          <a:lstStyle/>
          <a:p>
            <a:pPr indent="0" lvl="0" marL="0" marR="0" rtl="0" algn="ctr">
              <a:lnSpc>
                <a:spcPct val="115000"/>
              </a:lnSpc>
              <a:spcBef>
                <a:spcPts val="0"/>
              </a:spcBef>
              <a:spcAft>
                <a:spcPts val="750"/>
              </a:spcAft>
              <a:buNone/>
            </a:pPr>
            <a:r>
              <a:rPr b="0" i="0" lang="en-US" sz="9600" u="none" cap="none" strike="noStrike">
                <a:solidFill>
                  <a:srgbClr val="FF0000"/>
                </a:solidFill>
                <a:latin typeface="Questrial"/>
                <a:ea typeface="Questrial"/>
                <a:cs typeface="Questrial"/>
                <a:sym typeface="Questrial"/>
              </a:rPr>
              <a:t>tana</a:t>
            </a:r>
            <a:endParaRPr b="0" i="0" sz="9600" u="none" cap="none" strike="noStrike">
              <a:solidFill>
                <a:srgbClr val="FF0000"/>
              </a:solidFill>
              <a:latin typeface="Questrial"/>
              <a:ea typeface="Questrial"/>
              <a:cs typeface="Questrial"/>
              <a:sym typeface="Quest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8"/>
          <p:cNvSpPr txBox="1"/>
          <p:nvPr>
            <p:ph idx="1" type="body"/>
          </p:nvPr>
        </p:nvSpPr>
        <p:spPr>
          <a:xfrm>
            <a:off x="946404" y="783139"/>
            <a:ext cx="6924470" cy="385434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FF0000"/>
              </a:buClr>
              <a:buFont typeface="Arial"/>
              <a:buNone/>
            </a:pPr>
            <a:r>
              <a:rPr b="0" i="0" lang="en-US" sz="2000" u="none" cap="none" strike="noStrike">
                <a:solidFill>
                  <a:srgbClr val="FF0000"/>
                </a:solidFill>
                <a:latin typeface="Arial"/>
                <a:ea typeface="Arial"/>
                <a:cs typeface="Arial"/>
                <a:sym typeface="Arial"/>
              </a:rPr>
              <a:t>DESCRIPTION: </a:t>
            </a:r>
            <a:br>
              <a:rPr b="0" i="0" lang="en-US" sz="2000" u="none" cap="none" strike="noStrike">
                <a:solidFill>
                  <a:srgbClr val="222222"/>
                </a:solidFill>
                <a:latin typeface="Arial"/>
                <a:ea typeface="Arial"/>
                <a:cs typeface="Arial"/>
                <a:sym typeface="Arial"/>
              </a:rPr>
            </a:br>
            <a:r>
              <a:rPr b="0" i="0" lang="en-US" sz="2000" u="none" cap="none" strike="noStrike">
                <a:solidFill>
                  <a:srgbClr val="222222"/>
                </a:solidFill>
                <a:latin typeface="Arial"/>
                <a:ea typeface="Arial"/>
                <a:cs typeface="Arial"/>
                <a:sym typeface="Arial"/>
              </a:rPr>
              <a:t>Fabricated </a:t>
            </a:r>
            <a:r>
              <a:rPr b="0" i="0" lang="en-US" sz="2000" u="none" cap="none" strike="noStrike">
                <a:solidFill>
                  <a:schemeClr val="dk1"/>
                </a:solidFill>
                <a:latin typeface="Arial"/>
                <a:ea typeface="Arial"/>
                <a:cs typeface="Arial"/>
                <a:sym typeface="Arial"/>
              </a:rPr>
              <a:t>from “Technology &amp; advance”</a:t>
            </a:r>
            <a:endParaRPr b="0" i="0" sz="20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595959"/>
              </a:buClr>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l">
              <a:lnSpc>
                <a:spcPct val="115000"/>
              </a:lnSpc>
              <a:spcBef>
                <a:spcPts val="1150"/>
              </a:spcBef>
              <a:spcAft>
                <a:spcPts val="750"/>
              </a:spcAft>
              <a:buClr>
                <a:srgbClr val="FF0000"/>
              </a:buClr>
              <a:buFont typeface="Arial"/>
              <a:buNone/>
            </a:pPr>
            <a:r>
              <a:rPr b="0" i="0" lang="en-US" sz="2000" u="none" cap="none" strike="noStrike">
                <a:solidFill>
                  <a:srgbClr val="FF0000"/>
                </a:solidFill>
                <a:latin typeface="Arial"/>
                <a:ea typeface="Arial"/>
                <a:cs typeface="Arial"/>
                <a:sym typeface="Arial"/>
              </a:rPr>
              <a:t>CREATIVE RATIONALE:</a:t>
            </a:r>
            <a:br>
              <a:rPr b="0" i="0" lang="en-US" sz="2000" u="none" cap="none" strike="noStrike">
                <a:solidFill>
                  <a:srgbClr val="FF0000"/>
                </a:solidFill>
                <a:latin typeface="Arial"/>
                <a:ea typeface="Arial"/>
                <a:cs typeface="Arial"/>
                <a:sym typeface="Arial"/>
              </a:rPr>
            </a:br>
            <a:r>
              <a:rPr b="0" i="0" lang="en-US" sz="2000" u="none" cap="none" strike="noStrike">
                <a:solidFill>
                  <a:schemeClr val="dk1"/>
                </a:solidFill>
                <a:latin typeface="Arial"/>
                <a:ea typeface="Arial"/>
                <a:cs typeface="Arial"/>
                <a:sym typeface="Arial"/>
              </a:rPr>
              <a:t> Through technology Newco advances mundain daily activties into simpler convenineces and it provides business partners with advanced touch-points.</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9"/>
          <p:cNvSpPr/>
          <p:nvPr/>
        </p:nvSpPr>
        <p:spPr>
          <a:xfrm>
            <a:off x="960856" y="1542059"/>
            <a:ext cx="7240772" cy="1915140"/>
          </a:xfrm>
          <a:prstGeom prst="rect">
            <a:avLst/>
          </a:prstGeom>
          <a:noFill/>
          <a:ln>
            <a:noFill/>
          </a:ln>
        </p:spPr>
        <p:txBody>
          <a:bodyPr anchorCtr="0" anchor="t" bIns="45700" lIns="91425" spcFirstLastPara="1" rIns="91425" wrap="square" tIns="45700">
            <a:noAutofit/>
          </a:bodyPr>
          <a:lstStyle/>
          <a:p>
            <a:pPr indent="0" lvl="0" marL="0" marR="0" rtl="0" algn="ctr">
              <a:lnSpc>
                <a:spcPct val="115000"/>
              </a:lnSpc>
              <a:spcBef>
                <a:spcPts val="0"/>
              </a:spcBef>
              <a:spcAft>
                <a:spcPts val="750"/>
              </a:spcAft>
              <a:buNone/>
            </a:pPr>
            <a:r>
              <a:rPr b="0" i="0" lang="en-US" sz="10300" u="none" cap="none" strike="noStrike">
                <a:solidFill>
                  <a:srgbClr val="FF0000"/>
                </a:solidFill>
                <a:latin typeface="Questrial"/>
                <a:ea typeface="Questrial"/>
                <a:cs typeface="Questrial"/>
                <a:sym typeface="Questrial"/>
              </a:rPr>
              <a:t>vetra</a:t>
            </a:r>
            <a:endParaRPr b="0" i="0" sz="1400" u="none" cap="none" strike="noStrike">
              <a:solidFill>
                <a:srgbClr val="FF0000"/>
              </a:solidFill>
              <a:latin typeface="Questrial"/>
              <a:ea typeface="Questrial"/>
              <a:cs typeface="Questrial"/>
              <a:sym typeface="Quest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0"/>
          <p:cNvSpPr txBox="1"/>
          <p:nvPr>
            <p:ph idx="1" type="body"/>
          </p:nvPr>
        </p:nvSpPr>
        <p:spPr>
          <a:xfrm>
            <a:off x="946404" y="783139"/>
            <a:ext cx="6924470" cy="385434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FF0000"/>
              </a:buClr>
              <a:buFont typeface="Arial"/>
              <a:buNone/>
            </a:pPr>
            <a:r>
              <a:rPr b="0" i="0" lang="en-US" sz="2000" u="none" cap="none" strike="noStrike">
                <a:solidFill>
                  <a:srgbClr val="FF0000"/>
                </a:solidFill>
                <a:latin typeface="Arial"/>
                <a:ea typeface="Arial"/>
                <a:cs typeface="Arial"/>
                <a:sym typeface="Arial"/>
              </a:rPr>
              <a:t>DESCRIPTION: </a:t>
            </a:r>
            <a:br>
              <a:rPr b="0" i="0" lang="en-US" sz="2000" u="none" cap="none" strike="noStrike">
                <a:solidFill>
                  <a:srgbClr val="222222"/>
                </a:solidFill>
                <a:latin typeface="Arial"/>
                <a:ea typeface="Arial"/>
                <a:cs typeface="Arial"/>
                <a:sym typeface="Arial"/>
              </a:rPr>
            </a:br>
            <a:r>
              <a:rPr b="0" i="0" lang="en-US" sz="2000" u="none" cap="none" strike="noStrike">
                <a:solidFill>
                  <a:schemeClr val="dk1"/>
                </a:solidFill>
                <a:latin typeface="Arial"/>
                <a:ea typeface="Arial"/>
                <a:cs typeface="Arial"/>
                <a:sym typeface="Arial"/>
              </a:rPr>
              <a:t>vetra is constructed from combining the words “versatile &amp; transactions”</a:t>
            </a:r>
            <a:endParaRPr b="0" i="0" sz="20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595959"/>
              </a:buClr>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l">
              <a:lnSpc>
                <a:spcPct val="115000"/>
              </a:lnSpc>
              <a:spcBef>
                <a:spcPts val="1150"/>
              </a:spcBef>
              <a:spcAft>
                <a:spcPts val="750"/>
              </a:spcAft>
              <a:buClr>
                <a:srgbClr val="FF0000"/>
              </a:buClr>
              <a:buFont typeface="Arial"/>
              <a:buNone/>
            </a:pPr>
            <a:r>
              <a:rPr b="0" i="0" lang="en-US" sz="2000" u="none" cap="none" strike="noStrike">
                <a:solidFill>
                  <a:srgbClr val="FF0000"/>
                </a:solidFill>
                <a:latin typeface="Arial"/>
                <a:ea typeface="Arial"/>
                <a:cs typeface="Arial"/>
                <a:sym typeface="Arial"/>
              </a:rPr>
              <a:t>CREATIVE RATIONALE:</a:t>
            </a:r>
            <a:br>
              <a:rPr b="0" i="0" lang="en-US" sz="2000" u="none" cap="none" strike="noStrike">
                <a:solidFill>
                  <a:srgbClr val="FF0000"/>
                </a:solidFill>
                <a:latin typeface="Arial"/>
                <a:ea typeface="Arial"/>
                <a:cs typeface="Arial"/>
                <a:sym typeface="Arial"/>
              </a:rPr>
            </a:br>
            <a:r>
              <a:rPr b="0" i="0" lang="en-US" sz="2000" u="none" cap="none" strike="noStrike">
                <a:solidFill>
                  <a:schemeClr val="dk1"/>
                </a:solidFill>
                <a:latin typeface="Arial"/>
                <a:ea typeface="Arial"/>
                <a:cs typeface="Arial"/>
                <a:sym typeface="Arial"/>
              </a:rPr>
              <a:t>NewCo’s technology provides a resourceful platform that meet different retail transaction needs of emerging markets. It is a multifaceted brand that can easily be adapted for multiple activities.</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1"/>
          <p:cNvSpPr txBox="1"/>
          <p:nvPr>
            <p:ph type="ctrTitle"/>
          </p:nvPr>
        </p:nvSpPr>
        <p:spPr>
          <a:xfrm>
            <a:off x="685800" y="1599299"/>
            <a:ext cx="7772400" cy="110354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EF7800"/>
              </a:buClr>
              <a:buFont typeface="Arial"/>
              <a:buNone/>
            </a:pPr>
            <a:r>
              <a:rPr b="0" i="0" lang="en-US" sz="3000" u="none" cap="none" strike="noStrike">
                <a:solidFill>
                  <a:srgbClr val="EF7800"/>
                </a:solidFill>
                <a:latin typeface="Arial"/>
                <a:ea typeface="Arial"/>
                <a:cs typeface="Arial"/>
                <a:sym typeface="Arial"/>
              </a:rPr>
              <a:t>ABSTRACT – Periodic table..</a:t>
            </a:r>
            <a:endParaRPr b="0" i="0" sz="3000" u="none" cap="none" strike="noStrike">
              <a:solidFill>
                <a:srgbClr val="EF78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5"/>
          <p:cNvSpPr txBox="1"/>
          <p:nvPr>
            <p:ph type="title"/>
          </p:nvPr>
        </p:nvSpPr>
        <p:spPr>
          <a:xfrm>
            <a:off x="1105773" y="544793"/>
            <a:ext cx="6940792" cy="858044"/>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EF7800"/>
              </a:buClr>
              <a:buFont typeface="Arial"/>
              <a:buNone/>
            </a:pPr>
            <a:r>
              <a:rPr b="0" i="0" lang="en-US" sz="3000" u="none" cap="none" strike="noStrike">
                <a:solidFill>
                  <a:srgbClr val="EF7800"/>
                </a:solidFill>
                <a:latin typeface="Arial"/>
                <a:ea typeface="Arial"/>
                <a:cs typeface="Arial"/>
                <a:sym typeface="Arial"/>
              </a:rPr>
              <a:t>What have we confirmed</a:t>
            </a:r>
            <a:endParaRPr b="0" i="0" sz="3000" u="none" cap="none" strike="noStrike">
              <a:solidFill>
                <a:srgbClr val="EF7800"/>
              </a:solidFill>
              <a:latin typeface="Arial"/>
              <a:ea typeface="Arial"/>
              <a:cs typeface="Arial"/>
              <a:sym typeface="Arial"/>
            </a:endParaRPr>
          </a:p>
        </p:txBody>
      </p:sp>
      <p:sp>
        <p:nvSpPr>
          <p:cNvPr id="111" name="Google Shape;111;p15"/>
          <p:cNvSpPr txBox="1"/>
          <p:nvPr>
            <p:ph idx="1" type="body"/>
          </p:nvPr>
        </p:nvSpPr>
        <p:spPr>
          <a:xfrm>
            <a:off x="624418" y="1402837"/>
            <a:ext cx="7810500" cy="284759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595959"/>
              </a:buClr>
              <a:buFont typeface="Arial"/>
              <a:buNone/>
            </a:pPr>
            <a:r>
              <a:rPr b="0" i="0" lang="en-US" sz="1850" u="none" cap="none" strike="noStrike">
                <a:solidFill>
                  <a:srgbClr val="595959"/>
                </a:solidFill>
                <a:latin typeface="Arial"/>
                <a:ea typeface="Arial"/>
                <a:cs typeface="Arial"/>
                <a:sym typeface="Arial"/>
              </a:rPr>
              <a:t>You like:</a:t>
            </a:r>
            <a:endParaRPr/>
          </a:p>
          <a:p>
            <a:pPr indent="-342900" lvl="0" marL="342900" marR="0" rtl="0" algn="l">
              <a:lnSpc>
                <a:spcPct val="90000"/>
              </a:lnSpc>
              <a:spcBef>
                <a:spcPts val="370"/>
              </a:spcBef>
              <a:spcAft>
                <a:spcPts val="0"/>
              </a:spcAft>
              <a:buClr>
                <a:srgbClr val="595959"/>
              </a:buClr>
              <a:buSzPts val="1850"/>
              <a:buFont typeface="Arial"/>
              <a:buChar char="•"/>
            </a:pPr>
            <a:r>
              <a:rPr b="0" i="0" lang="en-US" sz="1850" u="none" cap="none" strike="noStrike">
                <a:solidFill>
                  <a:srgbClr val="595959"/>
                </a:solidFill>
                <a:latin typeface="Arial"/>
                <a:ea typeface="Arial"/>
                <a:cs typeface="Arial"/>
                <a:sym typeface="Arial"/>
              </a:rPr>
              <a:t>Abstract and fabricated names</a:t>
            </a:r>
            <a:endParaRPr b="0" i="0" sz="1850" u="none" cap="none" strike="noStrike">
              <a:solidFill>
                <a:srgbClr val="595959"/>
              </a:solidFill>
              <a:latin typeface="Arial"/>
              <a:ea typeface="Arial"/>
              <a:cs typeface="Arial"/>
              <a:sym typeface="Arial"/>
            </a:endParaRPr>
          </a:p>
          <a:p>
            <a:pPr indent="-342900" lvl="0" marL="342900" marR="0" rtl="0" algn="l">
              <a:lnSpc>
                <a:spcPct val="90000"/>
              </a:lnSpc>
              <a:spcBef>
                <a:spcPts val="370"/>
              </a:spcBef>
              <a:spcAft>
                <a:spcPts val="0"/>
              </a:spcAft>
              <a:buClr>
                <a:srgbClr val="595959"/>
              </a:buClr>
              <a:buSzPts val="1850"/>
              <a:buFont typeface="Arial"/>
              <a:buChar char="•"/>
            </a:pPr>
            <a:r>
              <a:rPr b="0" i="0" lang="en-US" sz="1850" u="none" cap="none" strike="noStrike">
                <a:solidFill>
                  <a:srgbClr val="595959"/>
                </a:solidFill>
                <a:latin typeface="Arial"/>
                <a:ea typeface="Arial"/>
                <a:cs typeface="Arial"/>
                <a:sym typeface="Arial"/>
              </a:rPr>
              <a:t>Other language names – inclusive of old languages like Latin &amp; Greek. Preferably not Vernacular</a:t>
            </a:r>
            <a:endParaRPr b="0" i="0" sz="1850" u="none" cap="none" strike="noStrike">
              <a:solidFill>
                <a:srgbClr val="595959"/>
              </a:solidFill>
              <a:latin typeface="Arial"/>
              <a:ea typeface="Arial"/>
              <a:cs typeface="Arial"/>
              <a:sym typeface="Arial"/>
            </a:endParaRPr>
          </a:p>
          <a:p>
            <a:pPr indent="-342900" lvl="0" marL="342900" marR="0" rtl="0" algn="l">
              <a:lnSpc>
                <a:spcPct val="90000"/>
              </a:lnSpc>
              <a:spcBef>
                <a:spcPts val="370"/>
              </a:spcBef>
              <a:spcAft>
                <a:spcPts val="0"/>
              </a:spcAft>
              <a:buClr>
                <a:srgbClr val="595959"/>
              </a:buClr>
              <a:buSzPts val="1850"/>
              <a:buFont typeface="Arial"/>
              <a:buChar char="•"/>
            </a:pPr>
            <a:r>
              <a:rPr b="0" i="0" lang="en-US" sz="1850" u="none" cap="none" strike="noStrike">
                <a:solidFill>
                  <a:srgbClr val="595959"/>
                </a:solidFill>
                <a:latin typeface="Arial"/>
                <a:ea typeface="Arial"/>
                <a:cs typeface="Arial"/>
                <a:sym typeface="Arial"/>
              </a:rPr>
              <a:t>Short names – two syllables </a:t>
            </a:r>
            <a:endParaRPr b="0" i="0" sz="1850" u="none" cap="none" strike="noStrike">
              <a:solidFill>
                <a:srgbClr val="595959"/>
              </a:solidFill>
              <a:latin typeface="Arial"/>
              <a:ea typeface="Arial"/>
              <a:cs typeface="Arial"/>
              <a:sym typeface="Arial"/>
            </a:endParaRPr>
          </a:p>
          <a:p>
            <a:pPr indent="0" lvl="0" marL="0" marR="0" rtl="0" algn="l">
              <a:lnSpc>
                <a:spcPct val="90000"/>
              </a:lnSpc>
              <a:spcBef>
                <a:spcPts val="370"/>
              </a:spcBef>
              <a:spcAft>
                <a:spcPts val="0"/>
              </a:spcAft>
              <a:buClr>
                <a:srgbClr val="595959"/>
              </a:buClr>
              <a:buFont typeface="Arial"/>
              <a:buNone/>
            </a:pPr>
            <a:r>
              <a:t/>
            </a:r>
            <a:endParaRPr b="0" i="0" sz="1850" u="none" cap="none" strike="noStrike">
              <a:solidFill>
                <a:srgbClr val="595959"/>
              </a:solidFill>
              <a:latin typeface="Arial"/>
              <a:ea typeface="Arial"/>
              <a:cs typeface="Arial"/>
              <a:sym typeface="Arial"/>
            </a:endParaRPr>
          </a:p>
          <a:p>
            <a:pPr indent="0" lvl="0" marL="0" marR="0" rtl="0" algn="l">
              <a:lnSpc>
                <a:spcPct val="90000"/>
              </a:lnSpc>
              <a:spcBef>
                <a:spcPts val="370"/>
              </a:spcBef>
              <a:spcAft>
                <a:spcPts val="0"/>
              </a:spcAft>
              <a:buClr>
                <a:srgbClr val="595959"/>
              </a:buClr>
              <a:buFont typeface="Arial"/>
              <a:buNone/>
            </a:pPr>
            <a:r>
              <a:rPr b="0" i="0" lang="en-US" sz="1850" u="none" cap="none" strike="noStrike">
                <a:solidFill>
                  <a:srgbClr val="595959"/>
                </a:solidFill>
                <a:latin typeface="Arial"/>
                <a:ea typeface="Arial"/>
                <a:cs typeface="Arial"/>
                <a:sym typeface="Arial"/>
              </a:rPr>
              <a:t>You want:</a:t>
            </a:r>
            <a:endParaRPr/>
          </a:p>
          <a:p>
            <a:pPr indent="-342900" lvl="0" marL="342900" marR="0" rtl="0" algn="l">
              <a:lnSpc>
                <a:spcPct val="90000"/>
              </a:lnSpc>
              <a:spcBef>
                <a:spcPts val="370"/>
              </a:spcBef>
              <a:spcAft>
                <a:spcPts val="0"/>
              </a:spcAft>
              <a:buClr>
                <a:srgbClr val="595959"/>
              </a:buClr>
              <a:buSzPts val="1850"/>
              <a:buFont typeface="Arial"/>
              <a:buChar char="•"/>
            </a:pPr>
            <a:r>
              <a:rPr b="0" i="0" lang="en-US" sz="1850" u="none" cap="none" strike="noStrike">
                <a:solidFill>
                  <a:srgbClr val="595959"/>
                </a:solidFill>
                <a:latin typeface="Arial"/>
                <a:ea typeface="Arial"/>
                <a:cs typeface="Arial"/>
                <a:sym typeface="Arial"/>
              </a:rPr>
              <a:t>Straplines that speaks more to B2B stakeholders – we will come back to this once we have a name shortlist</a:t>
            </a:r>
            <a:endParaRPr b="0" i="0" sz="1850" u="none" cap="none" strike="noStrike">
              <a:solidFill>
                <a:srgbClr val="595959"/>
              </a:solidFill>
              <a:latin typeface="Arial"/>
              <a:ea typeface="Arial"/>
              <a:cs typeface="Arial"/>
              <a:sym typeface="Arial"/>
            </a:endParaRPr>
          </a:p>
          <a:p>
            <a:pPr indent="-225425" lvl="0" marL="342900" marR="0" rtl="0" algn="l">
              <a:lnSpc>
                <a:spcPct val="90000"/>
              </a:lnSpc>
              <a:spcBef>
                <a:spcPts val="370"/>
              </a:spcBef>
              <a:spcAft>
                <a:spcPts val="0"/>
              </a:spcAft>
              <a:buClr>
                <a:srgbClr val="595959"/>
              </a:buClr>
              <a:buSzPts val="1850"/>
              <a:buFont typeface="Arial"/>
              <a:buNone/>
            </a:pPr>
            <a:r>
              <a:t/>
            </a:r>
            <a:endParaRPr b="0" i="0" sz="1850" u="none" cap="none" strike="noStrike">
              <a:solidFill>
                <a:srgbClr val="595959"/>
              </a:solidFill>
              <a:latin typeface="Arial"/>
              <a:ea typeface="Arial"/>
              <a:cs typeface="Arial"/>
              <a:sym typeface="Arial"/>
            </a:endParaRPr>
          </a:p>
          <a:p>
            <a:pPr indent="-225425" lvl="0" marL="342900" marR="0" rtl="0" algn="l">
              <a:lnSpc>
                <a:spcPct val="90000"/>
              </a:lnSpc>
              <a:spcBef>
                <a:spcPts val="370"/>
              </a:spcBef>
              <a:spcAft>
                <a:spcPts val="0"/>
              </a:spcAft>
              <a:buClr>
                <a:srgbClr val="595959"/>
              </a:buClr>
              <a:buSzPts val="1850"/>
              <a:buFont typeface="Arial"/>
              <a:buNone/>
            </a:pPr>
            <a:r>
              <a:t/>
            </a:r>
            <a:endParaRPr b="0" i="0" sz="1850" u="none" cap="none" strike="noStrike">
              <a:solidFill>
                <a:srgbClr val="595959"/>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2"/>
          <p:cNvSpPr/>
          <p:nvPr/>
        </p:nvSpPr>
        <p:spPr>
          <a:xfrm>
            <a:off x="960856" y="1542059"/>
            <a:ext cx="7240772" cy="1915140"/>
          </a:xfrm>
          <a:prstGeom prst="rect">
            <a:avLst/>
          </a:prstGeom>
          <a:noFill/>
          <a:ln>
            <a:noFill/>
          </a:ln>
        </p:spPr>
        <p:txBody>
          <a:bodyPr anchorCtr="0" anchor="t" bIns="45700" lIns="91425" spcFirstLastPara="1" rIns="91425" wrap="square" tIns="45700">
            <a:noAutofit/>
          </a:bodyPr>
          <a:lstStyle/>
          <a:p>
            <a:pPr indent="0" lvl="0" marL="0" marR="0" rtl="0" algn="ctr">
              <a:lnSpc>
                <a:spcPct val="115000"/>
              </a:lnSpc>
              <a:spcBef>
                <a:spcPts val="0"/>
              </a:spcBef>
              <a:spcAft>
                <a:spcPts val="750"/>
              </a:spcAft>
              <a:buNone/>
            </a:pPr>
            <a:r>
              <a:rPr b="0" i="0" lang="en-US" sz="10300" u="none" cap="none" strike="noStrike">
                <a:solidFill>
                  <a:srgbClr val="FF0000"/>
                </a:solidFill>
                <a:latin typeface="Questrial"/>
                <a:ea typeface="Questrial"/>
                <a:cs typeface="Questrial"/>
                <a:sym typeface="Questrial"/>
              </a:rPr>
              <a:t>argon</a:t>
            </a:r>
            <a:endParaRPr b="0" i="0" sz="1400" u="none" cap="none" strike="noStrike">
              <a:solidFill>
                <a:srgbClr val="FF0000"/>
              </a:solidFill>
              <a:latin typeface="Questrial"/>
              <a:ea typeface="Questrial"/>
              <a:cs typeface="Questrial"/>
              <a:sym typeface="Quest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3"/>
          <p:cNvSpPr/>
          <p:nvPr/>
        </p:nvSpPr>
        <p:spPr>
          <a:xfrm>
            <a:off x="960856" y="1542059"/>
            <a:ext cx="7240772" cy="1915140"/>
          </a:xfrm>
          <a:prstGeom prst="rect">
            <a:avLst/>
          </a:prstGeom>
          <a:noFill/>
          <a:ln>
            <a:noFill/>
          </a:ln>
        </p:spPr>
        <p:txBody>
          <a:bodyPr anchorCtr="0" anchor="t" bIns="45700" lIns="91425" spcFirstLastPara="1" rIns="91425" wrap="square" tIns="45700">
            <a:noAutofit/>
          </a:bodyPr>
          <a:lstStyle/>
          <a:p>
            <a:pPr indent="0" lvl="0" marL="0" marR="0" rtl="0" algn="ctr">
              <a:lnSpc>
                <a:spcPct val="115000"/>
              </a:lnSpc>
              <a:spcBef>
                <a:spcPts val="0"/>
              </a:spcBef>
              <a:spcAft>
                <a:spcPts val="750"/>
              </a:spcAft>
              <a:buNone/>
            </a:pPr>
            <a:r>
              <a:rPr b="0" i="0" lang="en-US" sz="10300" u="none" cap="none" strike="noStrike">
                <a:solidFill>
                  <a:srgbClr val="FF0000"/>
                </a:solidFill>
                <a:latin typeface="Questrial"/>
                <a:ea typeface="Questrial"/>
                <a:cs typeface="Questrial"/>
                <a:sym typeface="Questrial"/>
              </a:rPr>
              <a:t>barium</a:t>
            </a:r>
            <a:endParaRPr b="0" i="0" sz="1400" u="none" cap="none" strike="noStrike">
              <a:solidFill>
                <a:srgbClr val="FF0000"/>
              </a:solidFill>
              <a:latin typeface="Questrial"/>
              <a:ea typeface="Questrial"/>
              <a:cs typeface="Questrial"/>
              <a:sym typeface="Quest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4"/>
          <p:cNvSpPr txBox="1"/>
          <p:nvPr>
            <p:ph type="ctrTitle"/>
          </p:nvPr>
        </p:nvSpPr>
        <p:spPr>
          <a:xfrm>
            <a:off x="685800" y="1599299"/>
            <a:ext cx="7772400" cy="110354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EF7800"/>
              </a:buClr>
              <a:buFont typeface="Arial"/>
              <a:buNone/>
            </a:pPr>
            <a:r>
              <a:rPr b="0" i="0" lang="en-US" sz="3000" u="none" cap="none" strike="noStrike">
                <a:solidFill>
                  <a:srgbClr val="EF7800"/>
                </a:solidFill>
                <a:latin typeface="Arial"/>
                <a:ea typeface="Arial"/>
                <a:cs typeface="Arial"/>
                <a:sym typeface="Arial"/>
              </a:rPr>
              <a:t>SHORTLIST</a:t>
            </a:r>
            <a:endParaRPr b="0" i="0" sz="3000" u="none" cap="none" strike="noStrike">
              <a:solidFill>
                <a:srgbClr val="EF78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5"/>
          <p:cNvSpPr txBox="1"/>
          <p:nvPr/>
        </p:nvSpPr>
        <p:spPr>
          <a:xfrm>
            <a:off x="1690764" y="359692"/>
            <a:ext cx="5622300" cy="3785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4800" u="none" cap="none" strike="noStrike">
                <a:solidFill>
                  <a:srgbClr val="FF0000"/>
                </a:solidFill>
                <a:latin typeface="Questrial"/>
                <a:ea typeface="Questrial"/>
                <a:cs typeface="Questrial"/>
                <a:sym typeface="Questrial"/>
              </a:rPr>
              <a:t>xemu</a:t>
            </a:r>
            <a:endParaRPr b="0" i="0" sz="4800" u="none" cap="none" strike="noStrike">
              <a:solidFill>
                <a:srgbClr val="FF0000"/>
              </a:solidFill>
              <a:latin typeface="Questrial"/>
              <a:ea typeface="Questrial"/>
              <a:cs typeface="Questrial"/>
              <a:sym typeface="Questrial"/>
            </a:endParaRPr>
          </a:p>
          <a:p>
            <a:pPr indent="0" lvl="0" marL="0" marR="0" rtl="0" algn="ctr">
              <a:spcBef>
                <a:spcPts val="0"/>
              </a:spcBef>
              <a:spcAft>
                <a:spcPts val="0"/>
              </a:spcAft>
              <a:buNone/>
            </a:pPr>
            <a:r>
              <a:rPr lang="en-US" sz="4800">
                <a:solidFill>
                  <a:srgbClr val="FF0000"/>
                </a:solidFill>
                <a:latin typeface="Questrial"/>
                <a:ea typeface="Questrial"/>
                <a:cs typeface="Questrial"/>
                <a:sym typeface="Questrial"/>
              </a:rPr>
              <a:t>zemu</a:t>
            </a:r>
            <a:endParaRPr sz="4800">
              <a:solidFill>
                <a:srgbClr val="FF0000"/>
              </a:solidFill>
              <a:latin typeface="Questrial"/>
              <a:ea typeface="Questrial"/>
              <a:cs typeface="Questrial"/>
              <a:sym typeface="Questrial"/>
            </a:endParaRPr>
          </a:p>
          <a:p>
            <a:pPr indent="0" lvl="0" marL="0" marR="0" rtl="0" algn="ctr">
              <a:spcBef>
                <a:spcPts val="0"/>
              </a:spcBef>
              <a:spcAft>
                <a:spcPts val="0"/>
              </a:spcAft>
              <a:buNone/>
            </a:pPr>
            <a:r>
              <a:rPr b="0" i="0" lang="en-US" sz="4800" u="none" cap="none" strike="noStrike">
                <a:solidFill>
                  <a:srgbClr val="FF0000"/>
                </a:solidFill>
                <a:latin typeface="Questrial"/>
                <a:ea typeface="Questrial"/>
                <a:cs typeface="Questrial"/>
                <a:sym typeface="Questrial"/>
              </a:rPr>
              <a:t>tana</a:t>
            </a:r>
            <a:endParaRPr b="0" i="0" sz="4800" u="none" cap="none" strike="noStrike">
              <a:solidFill>
                <a:srgbClr val="FF0000"/>
              </a:solidFill>
              <a:latin typeface="Questrial"/>
              <a:ea typeface="Questrial"/>
              <a:cs typeface="Questrial"/>
              <a:sym typeface="Questrial"/>
            </a:endParaRPr>
          </a:p>
          <a:p>
            <a:pPr indent="0" lvl="0" marL="0" marR="0" rtl="0" algn="ctr">
              <a:spcBef>
                <a:spcPts val="0"/>
              </a:spcBef>
              <a:spcAft>
                <a:spcPts val="0"/>
              </a:spcAft>
              <a:buNone/>
            </a:pPr>
            <a:r>
              <a:rPr b="0" i="0" lang="en-US" sz="4800" u="none" cap="none" strike="noStrike">
                <a:solidFill>
                  <a:srgbClr val="FF0000"/>
                </a:solidFill>
                <a:latin typeface="Questrial"/>
                <a:ea typeface="Questrial"/>
                <a:cs typeface="Questrial"/>
                <a:sym typeface="Questrial"/>
              </a:rPr>
              <a:t>vivit</a:t>
            </a:r>
            <a:endParaRPr b="0" i="0" sz="4800" u="none" cap="none" strike="noStrike">
              <a:solidFill>
                <a:srgbClr val="FF0000"/>
              </a:solidFill>
              <a:latin typeface="Questrial"/>
              <a:ea typeface="Questrial"/>
              <a:cs typeface="Questrial"/>
              <a:sym typeface="Questrial"/>
            </a:endParaRPr>
          </a:p>
          <a:p>
            <a:pPr indent="0" lvl="0" marL="0" marR="0" rtl="0" algn="ctr">
              <a:spcBef>
                <a:spcPts val="0"/>
              </a:spcBef>
              <a:spcAft>
                <a:spcPts val="0"/>
              </a:spcAft>
              <a:buNone/>
            </a:pPr>
            <a:r>
              <a:rPr b="0" i="0" lang="en-US" sz="4800" u="none" cap="none" strike="noStrike">
                <a:solidFill>
                  <a:srgbClr val="FF0000"/>
                </a:solidFill>
                <a:latin typeface="Questrial"/>
                <a:ea typeface="Questrial"/>
                <a:cs typeface="Questrial"/>
                <a:sym typeface="Questrial"/>
              </a:rPr>
              <a:t>amplo</a:t>
            </a:r>
            <a:endParaRPr b="0" i="0" sz="4800" u="none" cap="none" strike="noStrike">
              <a:solidFill>
                <a:srgbClr val="FF0000"/>
              </a:solidFill>
              <a:latin typeface="Questrial"/>
              <a:ea typeface="Questrial"/>
              <a:cs typeface="Questrial"/>
              <a:sym typeface="Questrial"/>
            </a:endParaRPr>
          </a:p>
          <a:p>
            <a:pPr indent="0" lvl="0" marL="0" marR="0" rtl="0" algn="ctr">
              <a:spcBef>
                <a:spcPts val="0"/>
              </a:spcBef>
              <a:spcAft>
                <a:spcPts val="0"/>
              </a:spcAft>
              <a:buNone/>
            </a:pPr>
            <a:r>
              <a:rPr b="0" i="0" lang="en-US" sz="4800" u="none" cap="none" strike="noStrike">
                <a:solidFill>
                  <a:srgbClr val="FF0000"/>
                </a:solidFill>
                <a:latin typeface="Questrial"/>
                <a:ea typeface="Questrial"/>
                <a:cs typeface="Questrial"/>
                <a:sym typeface="Questrial"/>
              </a:rPr>
              <a:t>jabari</a:t>
            </a:r>
            <a:endParaRPr b="0" i="0" sz="4800" u="none" cap="none" strike="noStrike">
              <a:solidFill>
                <a:srgbClr val="FF0000"/>
              </a:solidFill>
              <a:latin typeface="Questrial"/>
              <a:ea typeface="Questrial"/>
              <a:cs typeface="Questrial"/>
              <a:sym typeface="Quest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6"/>
          <p:cNvSpPr txBox="1"/>
          <p:nvPr>
            <p:ph type="ctrTitle"/>
          </p:nvPr>
        </p:nvSpPr>
        <p:spPr>
          <a:xfrm>
            <a:off x="685800" y="1599299"/>
            <a:ext cx="7772400" cy="110354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EF7800"/>
              </a:buClr>
              <a:buFont typeface="Arial"/>
              <a:buNone/>
            </a:pPr>
            <a:r>
              <a:rPr b="0" i="0" lang="en-US" sz="3000" u="none" cap="none" strike="noStrike">
                <a:solidFill>
                  <a:srgbClr val="EF7800"/>
                </a:solidFill>
                <a:latin typeface="Arial"/>
                <a:ea typeface="Arial"/>
                <a:cs typeface="Arial"/>
                <a:sym typeface="Arial"/>
              </a:rPr>
              <a:t>Territories explored</a:t>
            </a:r>
            <a:endParaRPr b="0" i="0" sz="3000" u="none" cap="none" strike="noStrike">
              <a:solidFill>
                <a:srgbClr val="EF7800"/>
              </a:solidFill>
              <a:latin typeface="Arial"/>
              <a:ea typeface="Arial"/>
              <a:cs typeface="Arial"/>
              <a:sym typeface="Arial"/>
            </a:endParaRPr>
          </a:p>
        </p:txBody>
      </p:sp>
      <p:sp>
        <p:nvSpPr>
          <p:cNvPr id="117" name="Google Shape;117;p16"/>
          <p:cNvSpPr txBox="1"/>
          <p:nvPr>
            <p:ph idx="1" type="subTitle"/>
          </p:nvPr>
        </p:nvSpPr>
        <p:spPr>
          <a:xfrm>
            <a:off x="1371600" y="2917349"/>
            <a:ext cx="6400800" cy="1315667"/>
          </a:xfrm>
          <a:prstGeom prst="rect">
            <a:avLst/>
          </a:prstGeom>
          <a:noFill/>
          <a:ln>
            <a:noFill/>
          </a:ln>
        </p:spPr>
        <p:txBody>
          <a:bodyPr anchorCtr="0" anchor="t" bIns="45700" lIns="91425" spcFirstLastPara="1" rIns="91425" wrap="square" tIns="45700">
            <a:noAutofit/>
          </a:bodyPr>
          <a:lstStyle/>
          <a:p>
            <a:pPr indent="-257175" lvl="0" marL="257175" marR="0" rtl="0" algn="l">
              <a:spcBef>
                <a:spcPts val="0"/>
              </a:spcBef>
              <a:spcAft>
                <a:spcPts val="0"/>
              </a:spcAft>
              <a:buClr>
                <a:srgbClr val="888888"/>
              </a:buClr>
              <a:buSzPts val="2000"/>
              <a:buFont typeface="Arial"/>
              <a:buChar char="•"/>
            </a:pPr>
            <a:r>
              <a:rPr b="0" i="0" lang="en-US" sz="2000" u="none" cap="none" strike="noStrike">
                <a:solidFill>
                  <a:srgbClr val="888888"/>
                </a:solidFill>
                <a:latin typeface="Arial"/>
                <a:ea typeface="Arial"/>
                <a:cs typeface="Arial"/>
                <a:sym typeface="Arial"/>
              </a:rPr>
              <a:t>Other languages or derived from other languages</a:t>
            </a:r>
            <a:endParaRPr/>
          </a:p>
          <a:p>
            <a:pPr indent="-257175" lvl="0" marL="257175" marR="0" rtl="0" algn="l">
              <a:spcBef>
                <a:spcPts val="400"/>
              </a:spcBef>
              <a:spcAft>
                <a:spcPts val="0"/>
              </a:spcAft>
              <a:buClr>
                <a:srgbClr val="888888"/>
              </a:buClr>
              <a:buSzPts val="2000"/>
              <a:buFont typeface="Arial"/>
              <a:buChar char="•"/>
            </a:pPr>
            <a:r>
              <a:rPr b="0" i="0" lang="en-US" sz="2000" u="none" cap="none" strike="noStrike">
                <a:solidFill>
                  <a:srgbClr val="888888"/>
                </a:solidFill>
                <a:latin typeface="Arial"/>
                <a:ea typeface="Arial"/>
                <a:cs typeface="Arial"/>
                <a:sym typeface="Arial"/>
              </a:rPr>
              <a:t>Fabricated</a:t>
            </a:r>
            <a:endParaRPr/>
          </a:p>
          <a:p>
            <a:pPr indent="-257175" lvl="0" marL="257175" marR="0" rtl="0" algn="l">
              <a:spcBef>
                <a:spcPts val="400"/>
              </a:spcBef>
              <a:spcAft>
                <a:spcPts val="0"/>
              </a:spcAft>
              <a:buClr>
                <a:srgbClr val="888888"/>
              </a:buClr>
              <a:buSzPts val="2000"/>
              <a:buFont typeface="Arial"/>
              <a:buChar char="•"/>
            </a:pPr>
            <a:r>
              <a:rPr b="0" i="0" lang="en-US" sz="2000" u="none" cap="none" strike="noStrike">
                <a:solidFill>
                  <a:srgbClr val="888888"/>
                </a:solidFill>
                <a:latin typeface="Arial"/>
                <a:ea typeface="Arial"/>
                <a:cs typeface="Arial"/>
                <a:sym typeface="Arial"/>
              </a:rPr>
              <a:t>Abstract</a:t>
            </a:r>
            <a:endParaRPr/>
          </a:p>
          <a:p>
            <a:pPr indent="-130175" lvl="0" marL="257175" marR="0" rtl="0" algn="l">
              <a:spcBef>
                <a:spcPts val="400"/>
              </a:spcBef>
              <a:spcAft>
                <a:spcPts val="0"/>
              </a:spcAft>
              <a:buClr>
                <a:srgbClr val="888888"/>
              </a:buClr>
              <a:buSzPts val="2000"/>
              <a:buFont typeface="Arial"/>
              <a:buNone/>
            </a:pPr>
            <a:r>
              <a:t/>
            </a:r>
            <a:endParaRPr b="0" i="0" sz="2000" u="none" cap="none" strike="noStrike">
              <a:solidFill>
                <a:srgbClr val="888888"/>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7"/>
          <p:cNvSpPr txBox="1"/>
          <p:nvPr>
            <p:ph type="ctrTitle"/>
          </p:nvPr>
        </p:nvSpPr>
        <p:spPr>
          <a:xfrm>
            <a:off x="685800" y="1599299"/>
            <a:ext cx="7772400" cy="110354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EF7800"/>
              </a:buClr>
              <a:buFont typeface="Arial"/>
              <a:buNone/>
            </a:pPr>
            <a:r>
              <a:rPr b="0" i="0" lang="en-US" sz="3000" u="none" cap="none" strike="noStrike">
                <a:solidFill>
                  <a:srgbClr val="EF7800"/>
                </a:solidFill>
                <a:latin typeface="Arial"/>
                <a:ea typeface="Arial"/>
                <a:cs typeface="Arial"/>
                <a:sym typeface="Arial"/>
              </a:rPr>
              <a:t>OTHER LANGUAGE</a:t>
            </a:r>
            <a:endParaRPr b="0" i="0" sz="3000" u="none" cap="none" strike="noStrike">
              <a:solidFill>
                <a:srgbClr val="EF78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8"/>
          <p:cNvSpPr/>
          <p:nvPr/>
        </p:nvSpPr>
        <p:spPr>
          <a:xfrm>
            <a:off x="960856" y="1542059"/>
            <a:ext cx="7240772" cy="1923988"/>
          </a:xfrm>
          <a:prstGeom prst="rect">
            <a:avLst/>
          </a:prstGeom>
          <a:noFill/>
          <a:ln>
            <a:noFill/>
          </a:ln>
        </p:spPr>
        <p:txBody>
          <a:bodyPr anchorCtr="0" anchor="t" bIns="45700" lIns="91425" spcFirstLastPara="1" rIns="91425" wrap="square" tIns="45700">
            <a:noAutofit/>
          </a:bodyPr>
          <a:lstStyle/>
          <a:p>
            <a:pPr indent="0" lvl="0" marL="0" marR="0" rtl="0" algn="ctr">
              <a:lnSpc>
                <a:spcPct val="115000"/>
              </a:lnSpc>
              <a:spcBef>
                <a:spcPts val="0"/>
              </a:spcBef>
              <a:spcAft>
                <a:spcPts val="750"/>
              </a:spcAft>
              <a:buNone/>
            </a:pPr>
            <a:r>
              <a:rPr b="0" i="0" lang="en-US" sz="10350" u="none" cap="none" strike="noStrike">
                <a:solidFill>
                  <a:srgbClr val="FF0000"/>
                </a:solidFill>
                <a:latin typeface="Questrial"/>
                <a:ea typeface="Questrial"/>
                <a:cs typeface="Questrial"/>
                <a:sym typeface="Questrial"/>
              </a:rPr>
              <a:t>dabo</a:t>
            </a:r>
            <a:endParaRPr b="0" i="0" sz="1350" u="none" cap="none" strike="noStrike">
              <a:solidFill>
                <a:srgbClr val="FF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9"/>
          <p:cNvSpPr txBox="1"/>
          <p:nvPr>
            <p:ph idx="1" type="body"/>
          </p:nvPr>
        </p:nvSpPr>
        <p:spPr>
          <a:xfrm>
            <a:off x="946404" y="783139"/>
            <a:ext cx="6924470" cy="3854346"/>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rgbClr val="FF0000"/>
              </a:buClr>
              <a:buFont typeface="Arial"/>
              <a:buNone/>
            </a:pPr>
            <a:r>
              <a:rPr b="0" i="0" lang="en-US" sz="2000" u="none" cap="none" strike="noStrike">
                <a:solidFill>
                  <a:srgbClr val="FF0000"/>
                </a:solidFill>
                <a:latin typeface="Arial"/>
                <a:ea typeface="Arial"/>
                <a:cs typeface="Arial"/>
                <a:sym typeface="Arial"/>
              </a:rPr>
              <a:t>DESCRIPTION: </a:t>
            </a:r>
            <a:br>
              <a:rPr b="0" i="0" lang="en-US" sz="2000" u="none" cap="none" strike="noStrike">
                <a:solidFill>
                  <a:srgbClr val="222222"/>
                </a:solidFill>
                <a:latin typeface="Arial"/>
                <a:ea typeface="Arial"/>
                <a:cs typeface="Arial"/>
                <a:sym typeface="Arial"/>
              </a:rPr>
            </a:br>
            <a:r>
              <a:rPr b="0" i="0" lang="en-US" sz="2000" u="none" cap="none" strike="noStrike">
                <a:solidFill>
                  <a:srgbClr val="222222"/>
                </a:solidFill>
                <a:latin typeface="Arial"/>
                <a:ea typeface="Arial"/>
                <a:cs typeface="Arial"/>
                <a:sym typeface="Arial"/>
              </a:rPr>
              <a:t>Latin for “to give” and “provide”</a:t>
            </a:r>
            <a:endParaRPr b="0" i="0" sz="2000" u="none" cap="none" strike="noStrike">
              <a:solidFill>
                <a:srgbClr val="FF0000"/>
              </a:solidFill>
              <a:latin typeface="Arial"/>
              <a:ea typeface="Arial"/>
              <a:cs typeface="Arial"/>
              <a:sym typeface="Arial"/>
            </a:endParaRPr>
          </a:p>
          <a:p>
            <a:pPr indent="0" lvl="0" marL="0" marR="0" rtl="0" algn="l">
              <a:lnSpc>
                <a:spcPct val="115000"/>
              </a:lnSpc>
              <a:spcBef>
                <a:spcPts val="1150"/>
              </a:spcBef>
              <a:spcAft>
                <a:spcPts val="0"/>
              </a:spcAft>
              <a:buClr>
                <a:srgbClr val="222222"/>
              </a:buClr>
              <a:buFont typeface="Arial"/>
              <a:buNone/>
            </a:pPr>
            <a:r>
              <a:rPr b="0" i="0" lang="en-US" sz="2000" u="none" cap="none" strike="noStrike">
                <a:solidFill>
                  <a:srgbClr val="222222"/>
                </a:solidFill>
                <a:latin typeface="Arial"/>
                <a:ea typeface="Arial"/>
                <a:cs typeface="Arial"/>
                <a:sym typeface="Arial"/>
              </a:rPr>
              <a:t> </a:t>
            </a:r>
            <a:endParaRPr b="0" i="0" sz="2000" u="none" cap="none" strike="noStrike">
              <a:solidFill>
                <a:srgbClr val="595959"/>
              </a:solidFill>
              <a:latin typeface="Calibri"/>
              <a:ea typeface="Calibri"/>
              <a:cs typeface="Calibri"/>
              <a:sym typeface="Calibri"/>
            </a:endParaRPr>
          </a:p>
          <a:p>
            <a:pPr indent="0" lvl="0" marL="0" marR="0" rtl="0" algn="l">
              <a:lnSpc>
                <a:spcPct val="115000"/>
              </a:lnSpc>
              <a:spcBef>
                <a:spcPts val="1150"/>
              </a:spcBef>
              <a:spcAft>
                <a:spcPts val="0"/>
              </a:spcAft>
              <a:buClr>
                <a:srgbClr val="FF0000"/>
              </a:buClr>
              <a:buFont typeface="Arial"/>
              <a:buNone/>
            </a:pPr>
            <a:r>
              <a:rPr b="0" i="0" lang="en-US" sz="2000" u="none" cap="none" strike="noStrike">
                <a:solidFill>
                  <a:srgbClr val="FF0000"/>
                </a:solidFill>
                <a:latin typeface="Arial"/>
                <a:ea typeface="Arial"/>
                <a:cs typeface="Arial"/>
                <a:sym typeface="Arial"/>
              </a:rPr>
              <a:t>CREATIVE RATIONALE:</a:t>
            </a:r>
            <a:endParaRPr/>
          </a:p>
          <a:p>
            <a:pPr indent="0" lvl="0" marL="0" marR="0" rtl="0" algn="l">
              <a:lnSpc>
                <a:spcPct val="115000"/>
              </a:lnSpc>
              <a:spcBef>
                <a:spcPts val="1150"/>
              </a:spcBef>
              <a:spcAft>
                <a:spcPts val="750"/>
              </a:spcAft>
              <a:buClr>
                <a:schemeClr val="dk1"/>
              </a:buClr>
              <a:buFont typeface="Arial"/>
              <a:buNone/>
            </a:pPr>
            <a:r>
              <a:rPr b="0" i="0" lang="en-US" sz="2000" u="none" cap="none" strike="noStrike">
                <a:solidFill>
                  <a:schemeClr val="dk1"/>
                </a:solidFill>
                <a:latin typeface="Arial"/>
                <a:ea typeface="Arial"/>
                <a:cs typeface="Arial"/>
                <a:sym typeface="Arial"/>
              </a:rPr>
              <a:t>Newco gives its consumers access to what is deemed inaccessible.  We make it easy for them to take advantage of technology and to improve their lives. </a:t>
            </a:r>
            <a:br>
              <a:rPr b="0" i="0" lang="en-US" sz="2000" u="none" cap="none" strike="noStrike">
                <a:solidFill>
                  <a:srgbClr val="FF0000"/>
                </a:solidFill>
                <a:latin typeface="Arial"/>
                <a:ea typeface="Arial"/>
                <a:cs typeface="Arial"/>
                <a:sym typeface="Arial"/>
              </a:rPr>
            </a:br>
            <a:endParaRPr b="0" i="0" sz="2000" u="none" cap="none" strike="noStrike">
              <a:solidFill>
                <a:srgbClr val="595959"/>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0"/>
          <p:cNvSpPr/>
          <p:nvPr/>
        </p:nvSpPr>
        <p:spPr>
          <a:xfrm>
            <a:off x="960856" y="1542059"/>
            <a:ext cx="7240772" cy="1923988"/>
          </a:xfrm>
          <a:prstGeom prst="rect">
            <a:avLst/>
          </a:prstGeom>
          <a:noFill/>
          <a:ln>
            <a:noFill/>
          </a:ln>
        </p:spPr>
        <p:txBody>
          <a:bodyPr anchorCtr="0" anchor="t" bIns="45700" lIns="91425" spcFirstLastPara="1" rIns="91425" wrap="square" tIns="45700">
            <a:noAutofit/>
          </a:bodyPr>
          <a:lstStyle/>
          <a:p>
            <a:pPr indent="0" lvl="0" marL="0" marR="0" rtl="0" algn="ctr">
              <a:lnSpc>
                <a:spcPct val="115000"/>
              </a:lnSpc>
              <a:spcBef>
                <a:spcPts val="0"/>
              </a:spcBef>
              <a:spcAft>
                <a:spcPts val="750"/>
              </a:spcAft>
              <a:buNone/>
            </a:pPr>
            <a:r>
              <a:rPr b="0" i="0" lang="en-US" sz="10350" u="none" cap="none" strike="noStrike">
                <a:solidFill>
                  <a:srgbClr val="FF0000"/>
                </a:solidFill>
                <a:latin typeface="Questrial"/>
                <a:ea typeface="Questrial"/>
                <a:cs typeface="Questrial"/>
                <a:sym typeface="Questrial"/>
              </a:rPr>
              <a:t>jabari</a:t>
            </a:r>
            <a:endParaRPr b="0" i="0" sz="1350" u="none" cap="none" strike="noStrike">
              <a:solidFill>
                <a:srgbClr val="FF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1"/>
          <p:cNvSpPr txBox="1"/>
          <p:nvPr>
            <p:ph idx="1" type="body"/>
          </p:nvPr>
        </p:nvSpPr>
        <p:spPr>
          <a:xfrm>
            <a:off x="946404" y="783139"/>
            <a:ext cx="6924470" cy="385434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FF0000"/>
              </a:buClr>
              <a:buFont typeface="Arial"/>
              <a:buNone/>
            </a:pPr>
            <a:r>
              <a:rPr b="0" i="0" lang="en-US" sz="2000" u="none" cap="none" strike="noStrike">
                <a:solidFill>
                  <a:srgbClr val="FF0000"/>
                </a:solidFill>
                <a:latin typeface="Arial"/>
                <a:ea typeface="Arial"/>
                <a:cs typeface="Arial"/>
                <a:sym typeface="Arial"/>
              </a:rPr>
              <a:t>DESCRIPTION: </a:t>
            </a:r>
            <a:br>
              <a:rPr b="0" i="0" lang="en-US" sz="2000" u="none" cap="none" strike="noStrike">
                <a:solidFill>
                  <a:srgbClr val="222222"/>
                </a:solidFill>
                <a:latin typeface="Arial"/>
                <a:ea typeface="Arial"/>
                <a:cs typeface="Arial"/>
                <a:sym typeface="Arial"/>
              </a:rPr>
            </a:br>
            <a:r>
              <a:rPr b="0" i="0" lang="en-US" sz="2000" u="none" cap="none" strike="noStrike">
                <a:solidFill>
                  <a:schemeClr val="dk1"/>
                </a:solidFill>
                <a:latin typeface="Arial"/>
                <a:ea typeface="Arial"/>
                <a:cs typeface="Arial"/>
                <a:sym typeface="Arial"/>
              </a:rPr>
              <a:t>Jabari is an Arabic word also used in Swahili as a name for boys.   Literally translated it means to be strong, fearless or brave one.</a:t>
            </a:r>
            <a:endParaRPr b="0" i="0" sz="20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222222"/>
              </a:buClr>
              <a:buFont typeface="Arial"/>
              <a:buNone/>
            </a:pPr>
            <a:r>
              <a:rPr b="0" i="0" lang="en-US" sz="2000" u="none" cap="none" strike="noStrike">
                <a:solidFill>
                  <a:srgbClr val="222222"/>
                </a:solidFill>
                <a:latin typeface="Arial"/>
                <a:ea typeface="Arial"/>
                <a:cs typeface="Arial"/>
                <a:sym typeface="Arial"/>
              </a:rPr>
              <a:t> </a:t>
            </a:r>
            <a:endParaRPr b="0" i="0" sz="2000" u="none" cap="none" strike="noStrike">
              <a:solidFill>
                <a:srgbClr val="595959"/>
              </a:solidFill>
              <a:latin typeface="Calibri"/>
              <a:ea typeface="Calibri"/>
              <a:cs typeface="Calibri"/>
              <a:sym typeface="Calibri"/>
            </a:endParaRPr>
          </a:p>
          <a:p>
            <a:pPr indent="0" lvl="0" marL="0" marR="0" rtl="0" algn="l">
              <a:lnSpc>
                <a:spcPct val="115000"/>
              </a:lnSpc>
              <a:spcBef>
                <a:spcPts val="1150"/>
              </a:spcBef>
              <a:spcAft>
                <a:spcPts val="750"/>
              </a:spcAft>
              <a:buClr>
                <a:srgbClr val="FF0000"/>
              </a:buClr>
              <a:buFont typeface="Arial"/>
              <a:buNone/>
            </a:pPr>
            <a:r>
              <a:rPr b="0" i="0" lang="en-US" sz="2000" u="none" cap="none" strike="noStrike">
                <a:solidFill>
                  <a:srgbClr val="FF0000"/>
                </a:solidFill>
                <a:latin typeface="Arial"/>
                <a:ea typeface="Arial"/>
                <a:cs typeface="Arial"/>
                <a:sym typeface="Arial"/>
              </a:rPr>
              <a:t>CREATIVE RATIONALE:</a:t>
            </a:r>
            <a:br>
              <a:rPr b="0" i="0" lang="en-US" sz="2000" u="none" cap="none" strike="noStrike">
                <a:solidFill>
                  <a:srgbClr val="FF0000"/>
                </a:solidFill>
                <a:latin typeface="Arial"/>
                <a:ea typeface="Arial"/>
                <a:cs typeface="Arial"/>
                <a:sym typeface="Arial"/>
              </a:rPr>
            </a:br>
            <a:r>
              <a:rPr b="0" i="0" lang="en-US" sz="2000" u="none" cap="none" strike="noStrike">
                <a:solidFill>
                  <a:schemeClr val="dk1"/>
                </a:solidFill>
                <a:latin typeface="Arial"/>
                <a:ea typeface="Arial"/>
                <a:cs typeface="Arial"/>
                <a:sym typeface="Arial"/>
              </a:rPr>
              <a:t>We believe that Newco is taking a brave new step and is fearlessly tackling a societal issue that no-one has yet provided a solution for. Newco is democratizing technology fearlessly. </a:t>
            </a:r>
            <a:endParaRPr b="0" i="0" sz="2000" u="none" cap="none" strike="noStrike">
              <a:solidFill>
                <a:srgbClr val="595959"/>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TPHL">
      <a:dk1>
        <a:srgbClr val="000000"/>
      </a:dk1>
      <a:lt1>
        <a:srgbClr val="FFFFFF"/>
      </a:lt1>
      <a:dk2>
        <a:srgbClr val="1F497D"/>
      </a:dk2>
      <a:lt2>
        <a:srgbClr val="EEECE1"/>
      </a:lt2>
      <a:accent1>
        <a:srgbClr val="FD6A0F"/>
      </a:accent1>
      <a:accent2>
        <a:srgbClr val="4B4B4A"/>
      </a:accent2>
      <a:accent3>
        <a:srgbClr val="FF8000"/>
      </a:accent3>
      <a:accent4>
        <a:srgbClr val="CCCCCC"/>
      </a:accent4>
      <a:accent5>
        <a:srgbClr val="4BACC6"/>
      </a:accent5>
      <a:accent6>
        <a:srgbClr val="F79646"/>
      </a:accent6>
      <a:hlink>
        <a:srgbClr val="0000FF"/>
      </a:hlink>
      <a:folHlink>
        <a:srgbClr val="FF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