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61ec86f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TDR = face to agent &amp; lead in the journey from qualification to installation (mission = lead Agent through sales process up through installation)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AX = back-up support for agents + validation of TDR process adherence (mission = ensure consistent and positive Agent experience)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Deployment = technology setup and delivery (mission = prepare shop for installation + install KP effectively)</a:t>
            </a:r>
            <a:endParaRPr/>
          </a:p>
        </p:txBody>
      </p:sp>
      <p:sp>
        <p:nvSpPr>
          <p:cNvPr id="157" name="Google Shape;157;g461ec86f0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8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297582" y="650877"/>
            <a:ext cx="1736700" cy="596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2141353" y="637998"/>
            <a:ext cx="1751100" cy="596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4026259" y="637998"/>
            <a:ext cx="1742100" cy="596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5886567" y="637998"/>
            <a:ext cx="1779000" cy="596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5"/>
          <p:cNvSpPr/>
          <p:nvPr/>
        </p:nvSpPr>
        <p:spPr>
          <a:xfrm>
            <a:off x="7776632" y="625119"/>
            <a:ext cx="1713300" cy="596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9597371" y="625119"/>
            <a:ext cx="1889100" cy="5964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103028" y="1491177"/>
            <a:ext cx="11365800" cy="221100"/>
          </a:xfrm>
          <a:prstGeom prst="homePlate">
            <a:avLst>
              <a:gd fmla="val 143042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1326525" y="2038577"/>
            <a:ext cx="1635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♦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Prioritized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♦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529403" y="717446"/>
            <a:ext cx="1635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Qualification</a:t>
            </a:r>
            <a:endParaRPr b="1" i="0" sz="1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25"/>
          <p:cNvCxnSpPr/>
          <p:nvPr/>
        </p:nvCxnSpPr>
        <p:spPr>
          <a:xfrm>
            <a:off x="288749" y="1075615"/>
            <a:ext cx="1736700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25"/>
          <p:cNvCxnSpPr/>
          <p:nvPr/>
        </p:nvCxnSpPr>
        <p:spPr>
          <a:xfrm>
            <a:off x="1225756" y="1092553"/>
            <a:ext cx="0" cy="1842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70" name="Google Shape;170;p25"/>
          <p:cNvCxnSpPr/>
          <p:nvPr/>
        </p:nvCxnSpPr>
        <p:spPr>
          <a:xfrm>
            <a:off x="1326525" y="1974495"/>
            <a:ext cx="991800" cy="78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25"/>
          <p:cNvCxnSpPr/>
          <p:nvPr/>
        </p:nvCxnSpPr>
        <p:spPr>
          <a:xfrm rot="10800000">
            <a:off x="2058363" y="1526733"/>
            <a:ext cx="0" cy="4557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72" name="Google Shape;172;p25"/>
          <p:cNvCxnSpPr/>
          <p:nvPr/>
        </p:nvCxnSpPr>
        <p:spPr>
          <a:xfrm>
            <a:off x="2123092" y="1075615"/>
            <a:ext cx="1736700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25"/>
          <p:cNvCxnSpPr/>
          <p:nvPr/>
        </p:nvCxnSpPr>
        <p:spPr>
          <a:xfrm>
            <a:off x="3037492" y="1079674"/>
            <a:ext cx="0" cy="1842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74" name="Google Shape;174;p25"/>
          <p:cNvSpPr/>
          <p:nvPr/>
        </p:nvSpPr>
        <p:spPr>
          <a:xfrm>
            <a:off x="2113120" y="717446"/>
            <a:ext cx="1635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Pitch</a:t>
            </a:r>
            <a:endParaRPr b="1" i="0" sz="1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25"/>
          <p:cNvCxnSpPr/>
          <p:nvPr/>
        </p:nvCxnSpPr>
        <p:spPr>
          <a:xfrm>
            <a:off x="4015905" y="1075615"/>
            <a:ext cx="1736700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25"/>
          <p:cNvCxnSpPr/>
          <p:nvPr/>
        </p:nvCxnSpPr>
        <p:spPr>
          <a:xfrm>
            <a:off x="4930305" y="1075615"/>
            <a:ext cx="0" cy="1842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77" name="Google Shape;177;p25"/>
          <p:cNvSpPr/>
          <p:nvPr/>
        </p:nvSpPr>
        <p:spPr>
          <a:xfrm>
            <a:off x="4005933" y="717446"/>
            <a:ext cx="1635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Inspection</a:t>
            </a:r>
            <a:endParaRPr b="1" i="0" sz="1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>
            <a:off x="5898991" y="1075615"/>
            <a:ext cx="1736700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25"/>
          <p:cNvCxnSpPr/>
          <p:nvPr/>
        </p:nvCxnSpPr>
        <p:spPr>
          <a:xfrm>
            <a:off x="6813391" y="1085669"/>
            <a:ext cx="0" cy="1842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80" name="Google Shape;180;p25"/>
          <p:cNvSpPr/>
          <p:nvPr/>
        </p:nvSpPr>
        <p:spPr>
          <a:xfrm>
            <a:off x="5889019" y="730325"/>
            <a:ext cx="1635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Contract</a:t>
            </a:r>
            <a:endParaRPr b="1" i="0" sz="1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25"/>
          <p:cNvCxnSpPr/>
          <p:nvPr/>
        </p:nvCxnSpPr>
        <p:spPr>
          <a:xfrm>
            <a:off x="7753167" y="1075615"/>
            <a:ext cx="1736700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25"/>
          <p:cNvCxnSpPr/>
          <p:nvPr/>
        </p:nvCxnSpPr>
        <p:spPr>
          <a:xfrm>
            <a:off x="8667567" y="1085669"/>
            <a:ext cx="0" cy="1842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83" name="Google Shape;183;p25"/>
          <p:cNvSpPr/>
          <p:nvPr/>
        </p:nvSpPr>
        <p:spPr>
          <a:xfrm>
            <a:off x="7743195" y="730325"/>
            <a:ext cx="1635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Mods &amp; Civil Works</a:t>
            </a:r>
            <a:endParaRPr b="1" i="0" sz="1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25"/>
          <p:cNvCxnSpPr/>
          <p:nvPr/>
        </p:nvCxnSpPr>
        <p:spPr>
          <a:xfrm>
            <a:off x="9594464" y="1075615"/>
            <a:ext cx="1736700" cy="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25"/>
          <p:cNvCxnSpPr/>
          <p:nvPr/>
        </p:nvCxnSpPr>
        <p:spPr>
          <a:xfrm>
            <a:off x="10508864" y="1085669"/>
            <a:ext cx="0" cy="184200"/>
          </a:xfrm>
          <a:prstGeom prst="straightConnector1">
            <a:avLst/>
          </a:pr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86" name="Google Shape;186;p25"/>
          <p:cNvSpPr/>
          <p:nvPr/>
        </p:nvSpPr>
        <p:spPr>
          <a:xfrm>
            <a:off x="9584492" y="730325"/>
            <a:ext cx="1635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Installation</a:t>
            </a:r>
            <a:endParaRPr b="1" i="0" sz="12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3222560" y="2038577"/>
            <a:ext cx="16350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♦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Form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♦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Deposit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25"/>
          <p:cNvCxnSpPr/>
          <p:nvPr/>
        </p:nvCxnSpPr>
        <p:spPr>
          <a:xfrm>
            <a:off x="3222560" y="2003840"/>
            <a:ext cx="991800" cy="78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25"/>
          <p:cNvCxnSpPr/>
          <p:nvPr/>
        </p:nvCxnSpPr>
        <p:spPr>
          <a:xfrm rot="10800000">
            <a:off x="3954398" y="1556078"/>
            <a:ext cx="0" cy="4557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90" name="Google Shape;190;p25"/>
          <p:cNvSpPr/>
          <p:nvPr/>
        </p:nvSpPr>
        <p:spPr>
          <a:xfrm>
            <a:off x="5112392" y="2038577"/>
            <a:ext cx="16350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♦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Inspection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♦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Inspection Report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25"/>
          <p:cNvCxnSpPr/>
          <p:nvPr/>
        </p:nvCxnSpPr>
        <p:spPr>
          <a:xfrm>
            <a:off x="5086634" y="2003840"/>
            <a:ext cx="991800" cy="78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25"/>
          <p:cNvCxnSpPr/>
          <p:nvPr/>
        </p:nvCxnSpPr>
        <p:spPr>
          <a:xfrm rot="10800000">
            <a:off x="5818472" y="1556078"/>
            <a:ext cx="0" cy="4557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93" name="Google Shape;193;p25"/>
          <p:cNvSpPr/>
          <p:nvPr/>
        </p:nvSpPr>
        <p:spPr>
          <a:xfrm>
            <a:off x="6976466" y="2038577"/>
            <a:ext cx="1635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♦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♦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♦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Landlord approval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25"/>
          <p:cNvCxnSpPr/>
          <p:nvPr/>
        </p:nvCxnSpPr>
        <p:spPr>
          <a:xfrm>
            <a:off x="6976466" y="2002962"/>
            <a:ext cx="991800" cy="78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25"/>
          <p:cNvCxnSpPr/>
          <p:nvPr/>
        </p:nvCxnSpPr>
        <p:spPr>
          <a:xfrm rot="10800000">
            <a:off x="7708304" y="1555200"/>
            <a:ext cx="0" cy="4557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96" name="Google Shape;196;p25"/>
          <p:cNvSpPr/>
          <p:nvPr/>
        </p:nvSpPr>
        <p:spPr>
          <a:xfrm>
            <a:off x="8819210" y="2038577"/>
            <a:ext cx="16350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♦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 completion confirmation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25"/>
          <p:cNvCxnSpPr/>
          <p:nvPr/>
        </p:nvCxnSpPr>
        <p:spPr>
          <a:xfrm>
            <a:off x="8819210" y="2002962"/>
            <a:ext cx="991800" cy="78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25"/>
          <p:cNvCxnSpPr/>
          <p:nvPr/>
        </p:nvCxnSpPr>
        <p:spPr>
          <a:xfrm rot="10800000">
            <a:off x="9525290" y="1555200"/>
            <a:ext cx="0" cy="4557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99" name="Google Shape;199;p25"/>
          <p:cNvSpPr/>
          <p:nvPr/>
        </p:nvSpPr>
        <p:spPr>
          <a:xfrm>
            <a:off x="10624077" y="2038577"/>
            <a:ext cx="11688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♦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Installation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♦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Branding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♦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fuelling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25"/>
          <p:cNvCxnSpPr/>
          <p:nvPr/>
        </p:nvCxnSpPr>
        <p:spPr>
          <a:xfrm>
            <a:off x="10631768" y="2017183"/>
            <a:ext cx="991800" cy="78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5"/>
          <p:cNvCxnSpPr/>
          <p:nvPr/>
        </p:nvCxnSpPr>
        <p:spPr>
          <a:xfrm rot="10800000">
            <a:off x="11389364" y="1569421"/>
            <a:ext cx="0" cy="4557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202" name="Google Shape;202;p25"/>
          <p:cNvSpPr txBox="1"/>
          <p:nvPr/>
        </p:nvSpPr>
        <p:spPr>
          <a:xfrm>
            <a:off x="154545" y="-44634"/>
            <a:ext cx="109728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 Management Communication Touchpoints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V3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5"/>
          <p:cNvSpPr/>
          <p:nvPr/>
        </p:nvSpPr>
        <p:spPr>
          <a:xfrm rot="-5400000">
            <a:off x="-229616" y="720021"/>
            <a:ext cx="864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Stage</a:t>
            </a:r>
            <a:endParaRPr b="1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5"/>
          <p:cNvSpPr/>
          <p:nvPr/>
        </p:nvSpPr>
        <p:spPr>
          <a:xfrm rot="-5400000">
            <a:off x="-558868" y="2386859"/>
            <a:ext cx="1518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Milestone</a:t>
            </a:r>
            <a:endParaRPr b="1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72215" y="2936734"/>
            <a:ext cx="11940900" cy="931800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72214" y="3932538"/>
            <a:ext cx="11940900" cy="891300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72225" y="4887872"/>
            <a:ext cx="11940900" cy="9822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115908" y="1314522"/>
            <a:ext cx="11588700" cy="219600"/>
          </a:xfrm>
          <a:prstGeom prst="homePlate">
            <a:avLst>
              <a:gd fmla="val 143042" name="adj"/>
            </a:avLst>
          </a:prstGeom>
          <a:gradFill>
            <a:gsLst>
              <a:gs pos="0">
                <a:srgbClr val="003F69"/>
              </a:gs>
              <a:gs pos="100000">
                <a:srgbClr val="83D1F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5"/>
          <p:cNvSpPr/>
          <p:nvPr/>
        </p:nvSpPr>
        <p:spPr>
          <a:xfrm rot="-5400000">
            <a:off x="-353221" y="3329686"/>
            <a:ext cx="1104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TDR</a:t>
            </a:r>
            <a:endParaRPr b="1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5"/>
          <p:cNvSpPr/>
          <p:nvPr/>
        </p:nvSpPr>
        <p:spPr>
          <a:xfrm rot="-5400000">
            <a:off x="-116367" y="4163647"/>
            <a:ext cx="6375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AX</a:t>
            </a:r>
            <a:endParaRPr b="1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5"/>
          <p:cNvSpPr/>
          <p:nvPr/>
        </p:nvSpPr>
        <p:spPr>
          <a:xfrm rot="-5400000">
            <a:off x="-390567" y="5142017"/>
            <a:ext cx="1185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1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552134" y="3036837"/>
            <a:ext cx="645600" cy="458700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Survey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2066319" y="3036837"/>
            <a:ext cx="692400" cy="458700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Pitch &lt; (TBC) # meetings 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2923128" y="3036837"/>
            <a:ext cx="786600" cy="458700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 App &amp; Dep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2758736" y="4020332"/>
            <a:ext cx="1112100" cy="4587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receipt of payment &amp; next steps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2888925" y="5044675"/>
            <a:ext cx="820800" cy="4587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 Inspection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3851328" y="5044685"/>
            <a:ext cx="786600" cy="4587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Inspection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4753173" y="5044685"/>
            <a:ext cx="786600" cy="4587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Report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4753173" y="3036837"/>
            <a:ext cx="820800" cy="458700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 feedback &amp; contract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7570850" y="3036825"/>
            <a:ext cx="882300" cy="458700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 Welcome Pack &amp; 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KOKO signed contract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7645231" y="5044685"/>
            <a:ext cx="786600" cy="4587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 Mods &amp; Civil Works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8652694" y="5044685"/>
            <a:ext cx="786600" cy="4587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Mods &amp; Civil Works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9664647" y="5044685"/>
            <a:ext cx="786600" cy="4587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 Installation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10646355" y="5044685"/>
            <a:ext cx="786600" cy="458700"/>
          </a:xfrm>
          <a:prstGeom prst="rect">
            <a:avLst/>
          </a:prstGeom>
          <a:noFill/>
          <a:ln cap="flat" cmpd="sng" w="190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Installation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25"/>
          <p:cNvCxnSpPr>
            <a:stCxn id="212" idx="3"/>
            <a:endCxn id="213" idx="1"/>
          </p:cNvCxnSpPr>
          <p:nvPr/>
        </p:nvCxnSpPr>
        <p:spPr>
          <a:xfrm>
            <a:off x="1197734" y="3266187"/>
            <a:ext cx="8685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6" name="Google Shape;226;p25"/>
          <p:cNvCxnSpPr>
            <a:stCxn id="213" idx="3"/>
            <a:endCxn id="214" idx="1"/>
          </p:cNvCxnSpPr>
          <p:nvPr/>
        </p:nvCxnSpPr>
        <p:spPr>
          <a:xfrm>
            <a:off x="2758719" y="3266187"/>
            <a:ext cx="164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" name="Google Shape;227;p25"/>
          <p:cNvCxnSpPr>
            <a:stCxn id="214" idx="2"/>
            <a:endCxn id="215" idx="0"/>
          </p:cNvCxnSpPr>
          <p:nvPr/>
        </p:nvCxnSpPr>
        <p:spPr>
          <a:xfrm flipH="1">
            <a:off x="3314928" y="3495537"/>
            <a:ext cx="1500" cy="5247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8" name="Google Shape;228;p25"/>
          <p:cNvCxnSpPr>
            <a:stCxn id="215" idx="2"/>
            <a:endCxn id="216" idx="0"/>
          </p:cNvCxnSpPr>
          <p:nvPr/>
        </p:nvCxnSpPr>
        <p:spPr>
          <a:xfrm flipH="1">
            <a:off x="3299186" y="4479032"/>
            <a:ext cx="15600" cy="565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9" name="Google Shape;229;p25"/>
          <p:cNvCxnSpPr>
            <a:endCxn id="217" idx="1"/>
          </p:cNvCxnSpPr>
          <p:nvPr/>
        </p:nvCxnSpPr>
        <p:spPr>
          <a:xfrm>
            <a:off x="3709728" y="5274035"/>
            <a:ext cx="1416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0" name="Google Shape;230;p25"/>
          <p:cNvCxnSpPr>
            <a:stCxn id="217" idx="3"/>
            <a:endCxn id="218" idx="1"/>
          </p:cNvCxnSpPr>
          <p:nvPr/>
        </p:nvCxnSpPr>
        <p:spPr>
          <a:xfrm>
            <a:off x="4637928" y="5274035"/>
            <a:ext cx="1152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" name="Google Shape;231;p25"/>
          <p:cNvCxnSpPr>
            <a:stCxn id="218" idx="0"/>
          </p:cNvCxnSpPr>
          <p:nvPr/>
        </p:nvCxnSpPr>
        <p:spPr>
          <a:xfrm rot="10800000">
            <a:off x="5131473" y="3589385"/>
            <a:ext cx="15000" cy="14553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2" name="Google Shape;232;p25"/>
          <p:cNvCxnSpPr>
            <a:stCxn id="219" idx="3"/>
            <a:endCxn id="233" idx="1"/>
          </p:cNvCxnSpPr>
          <p:nvPr/>
        </p:nvCxnSpPr>
        <p:spPr>
          <a:xfrm flipH="1" rot="10800000">
            <a:off x="5573973" y="3261687"/>
            <a:ext cx="511500" cy="4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4" name="Google Shape;234;p25"/>
          <p:cNvCxnSpPr>
            <a:stCxn id="233" idx="3"/>
            <a:endCxn id="220" idx="1"/>
          </p:cNvCxnSpPr>
          <p:nvPr/>
        </p:nvCxnSpPr>
        <p:spPr>
          <a:xfrm>
            <a:off x="6794414" y="3261637"/>
            <a:ext cx="776400" cy="4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5" name="Google Shape;235;p25"/>
          <p:cNvCxnSpPr>
            <a:stCxn id="220" idx="2"/>
            <a:endCxn id="221" idx="0"/>
          </p:cNvCxnSpPr>
          <p:nvPr/>
        </p:nvCxnSpPr>
        <p:spPr>
          <a:xfrm>
            <a:off x="8012000" y="3495525"/>
            <a:ext cx="26400" cy="15492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6" name="Google Shape;236;p25"/>
          <p:cNvCxnSpPr>
            <a:stCxn id="221" idx="3"/>
            <a:endCxn id="222" idx="1"/>
          </p:cNvCxnSpPr>
          <p:nvPr/>
        </p:nvCxnSpPr>
        <p:spPr>
          <a:xfrm>
            <a:off x="8431831" y="5274035"/>
            <a:ext cx="2208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7" name="Google Shape;237;p25"/>
          <p:cNvCxnSpPr>
            <a:stCxn id="222" idx="3"/>
            <a:endCxn id="223" idx="1"/>
          </p:cNvCxnSpPr>
          <p:nvPr/>
        </p:nvCxnSpPr>
        <p:spPr>
          <a:xfrm>
            <a:off x="9439294" y="5274035"/>
            <a:ext cx="2253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8" name="Google Shape;238;p25"/>
          <p:cNvCxnSpPr>
            <a:stCxn id="223" idx="3"/>
          </p:cNvCxnSpPr>
          <p:nvPr/>
        </p:nvCxnSpPr>
        <p:spPr>
          <a:xfrm flipH="1" rot="10800000">
            <a:off x="10451247" y="5270435"/>
            <a:ext cx="193200" cy="36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9" name="Google Shape;239;p25"/>
          <p:cNvSpPr txBox="1"/>
          <p:nvPr/>
        </p:nvSpPr>
        <p:spPr>
          <a:xfrm>
            <a:off x="2923128" y="4449933"/>
            <a:ext cx="78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24 hours of deposit</a:t>
            </a:r>
            <a:endParaRPr b="0" i="1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2841100" y="5469878"/>
            <a:ext cx="991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SLA?</a:t>
            </a:r>
            <a:endParaRPr b="0" i="1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4753173" y="5469886"/>
            <a:ext cx="78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1 day of inspection</a:t>
            </a:r>
            <a:endParaRPr b="0" i="1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7645231" y="5469886"/>
            <a:ext cx="78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SLA?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9535946" y="5469886"/>
            <a:ext cx="78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SLA?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3848467" y="5469886"/>
            <a:ext cx="78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&lt;3 weeks of payment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8611909" y="5469886"/>
            <a:ext cx="78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&lt;3 weeks of contract</a:t>
            </a:r>
            <a:endParaRPr b="0" i="1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10631860" y="5503303"/>
            <a:ext cx="991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&lt;4 weeks of civil works</a:t>
            </a:r>
            <a:endParaRPr b="0" i="1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11740338" y="1248364"/>
            <a:ext cx="334275" cy="309743"/>
          </a:xfrm>
          <a:prstGeom prst="flowChartDecision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11114466" y="4020332"/>
            <a:ext cx="858600" cy="4587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Courtesy call in intervals to launch?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p25"/>
          <p:cNvCxnSpPr>
            <a:stCxn id="224" idx="3"/>
          </p:cNvCxnSpPr>
          <p:nvPr/>
        </p:nvCxnSpPr>
        <p:spPr>
          <a:xfrm flipH="1" rot="10800000">
            <a:off x="11432955" y="4517135"/>
            <a:ext cx="190500" cy="756900"/>
          </a:xfrm>
          <a:prstGeom prst="bentConnector2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0" name="Google Shape;250;p25"/>
          <p:cNvSpPr txBox="1"/>
          <p:nvPr/>
        </p:nvSpPr>
        <p:spPr>
          <a:xfrm>
            <a:off x="11048103" y="4449933"/>
            <a:ext cx="78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SLA?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4748925" y="3436992"/>
            <a:ext cx="8685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&lt;2 weeks of inspection</a:t>
            </a:r>
            <a:endParaRPr b="0" i="1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6638478" y="3436984"/>
            <a:ext cx="78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SLA?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7653824" y="3449862"/>
            <a:ext cx="78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SLA?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6919775" y="4020332"/>
            <a:ext cx="1024200" cy="4587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receipt of payment &amp; next steps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6085514" y="3032287"/>
            <a:ext cx="708900" cy="458700"/>
          </a:xfrm>
          <a:prstGeom prst="rect">
            <a:avLst/>
          </a:prstGeom>
          <a:noFill/>
          <a:ln cap="flat" cmpd="sng" w="1905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 contract  &amp; balance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25"/>
          <p:cNvCxnSpPr>
            <a:stCxn id="233" idx="3"/>
            <a:endCxn id="254" idx="0"/>
          </p:cNvCxnSpPr>
          <p:nvPr/>
        </p:nvCxnSpPr>
        <p:spPr>
          <a:xfrm>
            <a:off x="6794414" y="3261637"/>
            <a:ext cx="637500" cy="758700"/>
          </a:xfrm>
          <a:prstGeom prst="bentConnector2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25"/>
          <p:cNvSpPr txBox="1"/>
          <p:nvPr/>
        </p:nvSpPr>
        <p:spPr>
          <a:xfrm>
            <a:off x="6954426" y="4449933"/>
            <a:ext cx="78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&lt;24 hours of balance</a:t>
            </a:r>
            <a:endParaRPr b="0" i="1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72214" y="5954671"/>
            <a:ext cx="11940900" cy="826200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5"/>
          <p:cNvSpPr/>
          <p:nvPr/>
        </p:nvSpPr>
        <p:spPr>
          <a:xfrm rot="-5400000">
            <a:off x="-402486" y="6101010"/>
            <a:ext cx="1185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None/>
            </a:pPr>
            <a:r>
              <a:rPr b="1" i="0" lang="en-US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Legal &amp; Finance</a:t>
            </a:r>
            <a:endParaRPr b="1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5"/>
          <p:cNvSpPr/>
          <p:nvPr/>
        </p:nvSpPr>
        <p:spPr>
          <a:xfrm>
            <a:off x="7662112" y="6137934"/>
            <a:ext cx="786600" cy="458700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signed contract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5"/>
          <p:cNvSpPr/>
          <p:nvPr/>
        </p:nvSpPr>
        <p:spPr>
          <a:xfrm>
            <a:off x="2762439" y="5945563"/>
            <a:ext cx="1168800" cy="309600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Reconcile deposit payments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6097050" y="5975175"/>
            <a:ext cx="1168800" cy="309600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Reconcile balance payments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6097050" y="6413625"/>
            <a:ext cx="1168800" cy="309600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Chase 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KRA, license &amp; bus permit &amp;  ID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5"/>
          <p:cNvSpPr/>
          <p:nvPr/>
        </p:nvSpPr>
        <p:spPr>
          <a:xfrm>
            <a:off x="2762450" y="6406853"/>
            <a:ext cx="1168800" cy="309600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 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KRA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license &amp; bus permit &amp;  ID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5"/>
          <p:cNvSpPr txBox="1"/>
          <p:nvPr/>
        </p:nvSpPr>
        <p:spPr>
          <a:xfrm>
            <a:off x="2764400" y="6204923"/>
            <a:ext cx="991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</a:t>
            </a:r>
            <a:endParaRPr b="0" i="1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5"/>
          <p:cNvSpPr txBox="1"/>
          <p:nvPr/>
        </p:nvSpPr>
        <p:spPr>
          <a:xfrm>
            <a:off x="6041000" y="6204923"/>
            <a:ext cx="991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Weekly</a:t>
            </a:r>
            <a:endParaRPr b="0" i="1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25"/>
          <p:cNvCxnSpPr>
            <a:stCxn id="259" idx="3"/>
            <a:endCxn id="220" idx="3"/>
          </p:cNvCxnSpPr>
          <p:nvPr/>
        </p:nvCxnSpPr>
        <p:spPr>
          <a:xfrm flipH="1" rot="10800000">
            <a:off x="8448712" y="3266184"/>
            <a:ext cx="4500" cy="3101100"/>
          </a:xfrm>
          <a:prstGeom prst="bentConnector3">
            <a:avLst>
              <a:gd fmla="val 102196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25"/>
          <p:cNvSpPr/>
          <p:nvPr/>
        </p:nvSpPr>
        <p:spPr>
          <a:xfrm>
            <a:off x="8824775" y="4020332"/>
            <a:ext cx="1024200" cy="4587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receipt of welcome pack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25"/>
          <p:cNvCxnSpPr>
            <a:stCxn id="220" idx="3"/>
            <a:endCxn id="267" idx="0"/>
          </p:cNvCxnSpPr>
          <p:nvPr/>
        </p:nvCxnSpPr>
        <p:spPr>
          <a:xfrm>
            <a:off x="8453150" y="3266175"/>
            <a:ext cx="883800" cy="754200"/>
          </a:xfrm>
          <a:prstGeom prst="bentConnector2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p25"/>
          <p:cNvSpPr txBox="1"/>
          <p:nvPr/>
        </p:nvSpPr>
        <p:spPr>
          <a:xfrm>
            <a:off x="8859425" y="4449925"/>
            <a:ext cx="991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&lt;24 hours of </a:t>
            </a:r>
            <a:r>
              <a:rPr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welcome pack</a:t>
            </a:r>
            <a:endParaRPr b="0" i="1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