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3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7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5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0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3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0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16F8-ED00-4FC7-B22F-7292C7693032}" type="datetimeFigureOut">
              <a:rPr lang="en-GB" smtClean="0"/>
              <a:t>15/11/2016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A7BE-C7EE-43D1-B7E5-87DB7AD660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659" y="740299"/>
            <a:ext cx="7304954" cy="237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 Band Margarine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manufactured by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Bidco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is widely available in 250g, 500g, 1kg and 10kg packs through small stores and mini-marts in Nairobi.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mass-market competitor to Gold Band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 Band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(Unilever).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baseline sales data for these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competings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in the three pilot stores (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Nafuu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Supermarket, Naks Supermarket, Mary’s Mini-Mart) is set out below.</a:t>
            </a:r>
          </a:p>
        </p:txBody>
      </p:sp>
      <p:pic>
        <p:nvPicPr>
          <p:cNvPr id="1026" name="Picture 2" descr="Gold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79" y="36207"/>
            <a:ext cx="2450316" cy="295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9" y="3424565"/>
            <a:ext cx="7335365" cy="3057540"/>
          </a:xfrm>
          <a:prstGeom prst="rect">
            <a:avLst/>
          </a:prstGeom>
        </p:spPr>
      </p:pic>
      <p:pic>
        <p:nvPicPr>
          <p:cNvPr id="1028" name="Picture 4" descr="http://baumers.files.wordpress.com/2010/02/blue-ba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11" y="575785"/>
            <a:ext cx="1834123" cy="21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832" y="3424565"/>
            <a:ext cx="4041802" cy="3247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8782" y="36207"/>
            <a:ext cx="299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BASELINE</a:t>
            </a:r>
          </a:p>
        </p:txBody>
      </p:sp>
    </p:spTree>
    <p:extLst>
      <p:ext uri="{BB962C8B-B14F-4D97-AF65-F5344CB8AC3E}">
        <p14:creationId xmlns:p14="http://schemas.microsoft.com/office/powerpoint/2010/main" val="11954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202" y="1219270"/>
            <a:ext cx="10755512" cy="337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 Band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 advertising was delivered via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KOKOpoints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these three shops over the 8 week period from 1 February to 29 March 2017.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types of Gold Band video ads were targeted at female customers only during this period.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female customer was shown a 30 second video ad for Gold Band once per week, during the dispensing process for SmartCook fuel.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8782" y="159579"/>
            <a:ext cx="332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CAMPAIGN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05" y="3691178"/>
            <a:ext cx="5965752" cy="2436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99939" y="3327187"/>
            <a:ext cx="4472108" cy="296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OF GOLD BAND</a:t>
            </a:r>
          </a:p>
          <a:p>
            <a:pPr algn="ctr"/>
            <a:r>
              <a:rPr lang="en-US" dirty="0"/>
              <a:t>VIDEO ADS SHOWN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8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4425" y="1178434"/>
            <a:ext cx="143008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25%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old B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5" y="682538"/>
            <a:ext cx="1459452" cy="17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aumers.files.wordpress.com/2010/02/blue-b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2" y="4630174"/>
            <a:ext cx="1024753" cy="118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58782" y="36207"/>
            <a:ext cx="299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39077" y="1113952"/>
            <a:ext cx="1430084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35%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99920" y="4948722"/>
            <a:ext cx="111765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20%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28637" y="5032081"/>
            <a:ext cx="111765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30%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Arrow: Up 1"/>
          <p:cNvSpPr/>
          <p:nvPr/>
        </p:nvSpPr>
        <p:spPr>
          <a:xfrm>
            <a:off x="1686624" y="1049469"/>
            <a:ext cx="587828" cy="87994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/>
          <p:cNvSpPr/>
          <p:nvPr/>
        </p:nvSpPr>
        <p:spPr>
          <a:xfrm>
            <a:off x="10320102" y="984987"/>
            <a:ext cx="587828" cy="879940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152999" y="2037169"/>
            <a:ext cx="266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February sales, against baseline average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663296" y="2037169"/>
            <a:ext cx="266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February sales, against baseline average</a:t>
            </a:r>
            <a:endParaRPr lang="en-GB" dirty="0"/>
          </a:p>
        </p:txBody>
      </p:sp>
      <p:sp>
        <p:nvSpPr>
          <p:cNvPr id="6" name="Arrow: Down 5"/>
          <p:cNvSpPr/>
          <p:nvPr/>
        </p:nvSpPr>
        <p:spPr>
          <a:xfrm>
            <a:off x="1518816" y="4972583"/>
            <a:ext cx="510453" cy="703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233899" y="5812099"/>
            <a:ext cx="208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February sales, against baseline average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110894" y="5873287"/>
            <a:ext cx="208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February sales, against baseline average</a:t>
            </a:r>
            <a:endParaRPr lang="en-GB" dirty="0"/>
          </a:p>
        </p:txBody>
      </p:sp>
      <p:sp>
        <p:nvSpPr>
          <p:cNvPr id="20" name="Arrow: Down 19"/>
          <p:cNvSpPr/>
          <p:nvPr/>
        </p:nvSpPr>
        <p:spPr>
          <a:xfrm>
            <a:off x="10142428" y="5079801"/>
            <a:ext cx="510453" cy="703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933" y="2101651"/>
            <a:ext cx="6119283" cy="36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Murray</dc:creator>
  <cp:lastModifiedBy>Greg Murray</cp:lastModifiedBy>
  <cp:revision>6</cp:revision>
  <dcterms:created xsi:type="dcterms:W3CDTF">2016-11-15T07:06:15Z</dcterms:created>
  <dcterms:modified xsi:type="dcterms:W3CDTF">2016-11-15T08:37:22Z</dcterms:modified>
</cp:coreProperties>
</file>