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a4e866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75a4e866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a4e86608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5a4e86608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a4e86608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a4e86608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5a4e86608_0_3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">
  <p:cSld name="1_Table of Conten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34" y="200684"/>
            <a:ext cx="535539" cy="69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5133239" y="2061078"/>
            <a:ext cx="36582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163162" y="2061078"/>
            <a:ext cx="969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0" y="4942819"/>
            <a:ext cx="3014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3153" y="1591258"/>
            <a:ext cx="3326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473144" y="2146519"/>
            <a:ext cx="33267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267574" y="2053613"/>
            <a:ext cx="44529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QUALITY CONTROL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Process Improvement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611375" y="1935788"/>
            <a:ext cx="4532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52375" y="752288"/>
            <a:ext cx="8455800" cy="39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