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
      <p:font typeface="Nunito"/>
      <p:regular r:id="rId38"/>
      <p:bold r:id="rId39"/>
      <p:italic r:id="rId40"/>
      <p:boldItalic r:id="rId41"/>
    </p:embeddedFont>
    <p:embeddedFont>
      <p:font typeface="Mali"/>
      <p:regular r:id="rId42"/>
      <p:bold r:id="rId43"/>
      <p:italic r:id="rId44"/>
      <p:boldItalic r:id="rId45"/>
    </p:embeddedFont>
    <p:embeddedFont>
      <p:font typeface="Mali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icael da Costa"/>
  <p:cmAuthor clrIdx="1" id="1" initials="" lastIdx="8" name="Alice Morton"/>
  <p:cmAuthor clrIdx="2" id="2" initials="" lastIdx="4"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D50340-F8AD-4228-ABF8-8625FD377C36}">
  <a:tblStyle styleId="{E1D50340-F8AD-4228-ABF8-8625FD377C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42" Type="http://schemas.openxmlformats.org/officeDocument/2006/relationships/font" Target="fonts/Mali-regular.fntdata"/><Relationship Id="rId41" Type="http://schemas.openxmlformats.org/officeDocument/2006/relationships/font" Target="fonts/Nunito-boldItalic.fntdata"/><Relationship Id="rId44" Type="http://schemas.openxmlformats.org/officeDocument/2006/relationships/font" Target="fonts/Mali-italic.fntdata"/><Relationship Id="rId43" Type="http://schemas.openxmlformats.org/officeDocument/2006/relationships/font" Target="fonts/Mali-bold.fntdata"/><Relationship Id="rId46" Type="http://schemas.openxmlformats.org/officeDocument/2006/relationships/font" Target="fonts/MaliLight-regular.fntdata"/><Relationship Id="rId45" Type="http://schemas.openxmlformats.org/officeDocument/2006/relationships/font" Target="fonts/Mal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aliLight-italic.fntdata"/><Relationship Id="rId47" Type="http://schemas.openxmlformats.org/officeDocument/2006/relationships/font" Target="fonts/MaliLight-bold.fntdata"/><Relationship Id="rId49" Type="http://schemas.openxmlformats.org/officeDocument/2006/relationships/font" Target="fonts/MaliLight-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Nunito-bold.fntdata"/><Relationship Id="rId38" Type="http://schemas.openxmlformats.org/officeDocument/2006/relationships/font" Target="fonts/Nunito-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8-21T08:51:23.182">
    <p:pos x="3125" y="684"/>
    <p:text>I assume this is not being released in R22?</p:text>
  </p:cm>
  <p:cm authorId="1" idx="1" dt="2019-08-21T08:51:23.182">
    <p:pos x="3125" y="684"/>
    <p:text>Yeh we subsequently agreed to hold it as Matt didn't see the value of releasing it yet until we had figured out fulfilment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19-08-21T08:56:07.322">
    <p:pos x="831" y="579"/>
    <p:text>+a.morton@kokonetworks.com +m.dacosta@kokonetworks.com +c.kamau@kokonetworks.com +r.nachok@kokonetworks.com It would really be good to understand at this point how much money a customer has in their account. I assume that a customer should be able to use the money in their KOKO Wallet to buy an extra product.</p:text>
  </p:cm>
  <p:cm authorId="1" idx="2" dt="2019-08-21T08:56:07.322">
    <p:pos x="831" y="579"/>
    <p:text>Hi Tim - good observation we've been round the loop a few times on this one because of the complexity the current set up presents. 
In the short term, while the customer thinks they are creating one order for many products in this journey, we will continue to create individual orders and preorders for customers in KOKO Core and Odoo. 
The wallet balance will be put towards each individual pre-order. Once once pre-order is paid the wallet will be put towards the next pre-order.  And so on. 
We will allow customers to create multiple pre-orders as part of one journey i.e. this one. 
However if the customer still has open pre-orders and then comes back to this journey again to buy more products we will not allow them to place further pre-orders. They will be prompted to top up to pay for their existing orders.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19-08-21T08:57:26.584">
    <p:pos x="6000" y="0"/>
    <p:text>+a.morton@kokonetworks.com +c.kamau@kokonetworks.com +m.dacosta@kokonetworks.com +r.nachok@kokonetworks.com This experience is quite confusing to me as a customer, not sure where I get to choose what amount of the KOKO Credit already in my account goes toward savings. Am I allowed to choose an amount? What happens if I have less money in my account than the required total amount? This feels to me like we are using the Order/Pre-Order model that we had for brand new customers which I feel would not work for me as a customer. It would also be really great on this screen to be able to see how much money I have in my account.</p:text>
  </p:cm>
  <p:cm authorId="1" idx="3" dt="2019-08-21T08:57:26.584">
    <p:pos x="6000" y="0"/>
    <p:text>I think this is a good suggestion but might have to go in a future iteration...
We're keeing the pre-order / order set up for now...</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3" dt="2019-08-21T08:58:08.676">
    <p:pos x="6000" y="0"/>
    <p:text>+m.dacosta@kokonetworks.com +a.morton@kokonetworks.com +c.kamau@kokonetworks.com +r.nachok@kokonetworks.com Given that you are buying an additional product, and stuck on the outside of the KP is a big sign with the paybill number, is this screen really useful. I get that we might want to make it look the same as the buy cooker journey, but I feel like these are 2 different types of constituencies we are targetting. 1 is a brand new customer never bought anything from you, 2 is an existing customer, I use and love your product so much that I want to get more of them</p:text>
  </p:cm>
  <p:cm authorId="1" idx="4" dt="2019-08-21T08:58:08.676">
    <p:pos x="6000" y="0"/>
    <p:text>good suggestion - i think we should get customer feedback on this one it's live and amend accordingly</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4" dt="2019-08-21T09:42:21.612">
    <p:pos x="6000" y="0"/>
    <p:text>+m.dacosta@kokonetworks.com +a.morton@kokonetworks.com +c.kamau@kokonetworks.com +r.nachok@kokonetworks.com I feel like we need a customer to know the status of their order (whether it is through the app or some other way). We should perhaps have some order tracking (Amazon, Aliexpress have some cool ones I love as a customer). What will likely happen is that we will create a bunch of calls into CX if we don't show the status of the order. We can convert this screen to be an order tracking screen, and confirmation all at the same time. Referencing an SMS that will be sent to someone's phone feels redundant to me.</p:text>
  </p:cm>
  <p:cm authorId="1" idx="5" dt="2019-08-21T09:42:21.612">
    <p:pos x="6000" y="0"/>
    <p:text>agree but due to current design constraints we might need to make this a future requirement</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19-08-22T11:35:11.741">
    <p:pos x="2897" y="1590"/>
    <p:text>This is a pop up in designs.</p:text>
  </p:cm>
  <p:cm authorId="1" idx="7" dt="2019-08-22T11:37:53.703">
    <p:pos x="6000" y="0"/>
    <p:text>+r.nachok@kokonetworks.com This is the proposed journey - which bits could be clearer?</p:text>
  </p:cm>
  <p:cm authorId="1" idx="8" dt="2019-08-22T11:35:29.280">
    <p:pos x="784" y="982"/>
    <p:text>New screen: If there is only one pre-order skip this screen.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e6eb38c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e6eb38c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ecd240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ecd240f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f075cb89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f075cb89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5e84a683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5e84a683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f075cb89a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f075cb89a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57b765a29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7b765a29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daf50108d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daf50108d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daf50108d_9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daf50108d_9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5daf50108d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daf50108d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daf50108d_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daf50108d_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7b765a29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7b765a29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5daf50108d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daf50108d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5daf50108d_9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5daf50108d_9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5daf50108d_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daf50108d_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daf50108d_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daf50108d_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5f075cb89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5f075cb89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5f075cb89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f075cb89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f075cb89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f075cb89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ecd240f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ecd240f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7b765a298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b765a298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93d8e62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93d8e62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5ecd240f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5ecd240f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f075cb8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f075cb8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Alice. </a:t>
            </a:r>
            <a:r>
              <a:rPr lang="en">
                <a:solidFill>
                  <a:schemeClr val="dk1"/>
                </a:solidFill>
                <a:latin typeface="Nunito"/>
                <a:ea typeface="Nunito"/>
                <a:cs typeface="Nunito"/>
                <a:sym typeface="Nunito"/>
              </a:rPr>
              <a:t>/inventory/fulfill-order  would just do the KC to Odoo call.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9798b33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9798b33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Alice. </a:t>
            </a:r>
            <a:r>
              <a:rPr lang="en">
                <a:solidFill>
                  <a:schemeClr val="dk1"/>
                </a:solidFill>
                <a:latin typeface="Nunito"/>
                <a:ea typeface="Nunito"/>
                <a:cs typeface="Nunito"/>
                <a:sym typeface="Nunito"/>
              </a:rPr>
              <a:t>/inventory/fulfill-order  would just do the KC to Odoo call.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ecd240f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ecd240f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WHITE">
  <p:cSld name="Title Slide - WHITE">
    <p:spTree>
      <p:nvGrpSpPr>
        <p:cNvPr id="11" name="Shape 11"/>
        <p:cNvGrpSpPr/>
        <p:nvPr/>
      </p:nvGrpSpPr>
      <p:grpSpPr>
        <a:xfrm>
          <a:off x="0" y="0"/>
          <a:ext cx="0" cy="0"/>
          <a:chOff x="0" y="0"/>
          <a:chExt cx="0" cy="0"/>
        </a:xfrm>
      </p:grpSpPr>
      <p:sp>
        <p:nvSpPr>
          <p:cNvPr id="12" name="Google Shape;12;p2"/>
          <p:cNvSpPr txBox="1"/>
          <p:nvPr>
            <p:ph type="title"/>
          </p:nvPr>
        </p:nvSpPr>
        <p:spPr>
          <a:xfrm>
            <a:off x="369461" y="335567"/>
            <a:ext cx="8405100" cy="9225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3400"/>
              <a:buFont typeface="Arial"/>
              <a:buNone/>
              <a:defRPr b="1" i="0" sz="34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 name="Google Shape;13;p2"/>
          <p:cNvSpPr txBox="1"/>
          <p:nvPr>
            <p:ph idx="1" type="body"/>
          </p:nvPr>
        </p:nvSpPr>
        <p:spPr>
          <a:xfrm>
            <a:off x="369461" y="1743494"/>
            <a:ext cx="4134600" cy="2551200"/>
          </a:xfrm>
          <a:prstGeom prst="rect">
            <a:avLst/>
          </a:prstGeom>
          <a:noFill/>
          <a:ln>
            <a:noFill/>
          </a:ln>
        </p:spPr>
        <p:txBody>
          <a:bodyPr anchorCtr="0" anchor="b" bIns="0" lIns="0" spcFirstLastPara="1" rIns="0" wrap="square" tIns="0">
            <a:noAutofit/>
          </a:bodyPr>
          <a:lstStyle>
            <a:lvl1pPr indent="-228600" lvl="0" marL="457200" rtl="0" algn="l">
              <a:lnSpc>
                <a:spcPct val="120000"/>
              </a:lnSpc>
              <a:spcBef>
                <a:spcPts val="0"/>
              </a:spcBef>
              <a:spcAft>
                <a:spcPts val="0"/>
              </a:spcAft>
              <a:buClr>
                <a:schemeClr val="dk1"/>
              </a:buClr>
              <a:buSzPts val="800"/>
              <a:buFont typeface="Avenir"/>
              <a:buNone/>
              <a:defRPr sz="800">
                <a:solidFill>
                  <a:schemeClr val="dk1"/>
                </a:solidFill>
                <a:latin typeface="Avenir"/>
                <a:ea typeface="Avenir"/>
                <a:cs typeface="Avenir"/>
                <a:sym typeface="Avenir"/>
              </a:defRPr>
            </a:lvl1pPr>
            <a:lvl2pPr indent="-228600" lvl="1" marL="914400" rtl="0" algn="l">
              <a:lnSpc>
                <a:spcPct val="120000"/>
              </a:lnSpc>
              <a:spcBef>
                <a:spcPts val="0"/>
              </a:spcBef>
              <a:spcAft>
                <a:spcPts val="0"/>
              </a:spcAft>
              <a:buClr>
                <a:schemeClr val="dk1"/>
              </a:buClr>
              <a:buSzPts val="800"/>
              <a:buFont typeface="Avenir"/>
              <a:buNone/>
              <a:defRPr sz="800">
                <a:solidFill>
                  <a:schemeClr val="dk1"/>
                </a:solidFill>
                <a:latin typeface="Avenir"/>
                <a:ea typeface="Avenir"/>
                <a:cs typeface="Avenir"/>
                <a:sym typeface="Avenir"/>
              </a:defRPr>
            </a:lvl2pPr>
            <a:lvl3pPr indent="-228600" lvl="2" marL="1371600" rtl="0" algn="l">
              <a:lnSpc>
                <a:spcPct val="120000"/>
              </a:lnSpc>
              <a:spcBef>
                <a:spcPts val="0"/>
              </a:spcBef>
              <a:spcAft>
                <a:spcPts val="0"/>
              </a:spcAft>
              <a:buClr>
                <a:schemeClr val="dk1"/>
              </a:buClr>
              <a:buSzPts val="800"/>
              <a:buFont typeface="Avenir"/>
              <a:buNone/>
              <a:defRPr sz="800">
                <a:solidFill>
                  <a:schemeClr val="dk1"/>
                </a:solidFill>
                <a:latin typeface="Avenir"/>
                <a:ea typeface="Avenir"/>
                <a:cs typeface="Avenir"/>
                <a:sym typeface="Avenir"/>
              </a:defRPr>
            </a:lvl3pPr>
            <a:lvl4pPr indent="-228600" lvl="3" marL="1828800" rtl="0" algn="l">
              <a:lnSpc>
                <a:spcPct val="120000"/>
              </a:lnSpc>
              <a:spcBef>
                <a:spcPts val="0"/>
              </a:spcBef>
              <a:spcAft>
                <a:spcPts val="0"/>
              </a:spcAft>
              <a:buClr>
                <a:schemeClr val="dk1"/>
              </a:buClr>
              <a:buSzPts val="800"/>
              <a:buFont typeface="Avenir"/>
              <a:buNone/>
              <a:defRPr sz="800">
                <a:solidFill>
                  <a:schemeClr val="dk1"/>
                </a:solidFill>
                <a:latin typeface="Avenir"/>
                <a:ea typeface="Avenir"/>
                <a:cs typeface="Avenir"/>
                <a:sym typeface="Avenir"/>
              </a:defRPr>
            </a:lvl4pPr>
            <a:lvl5pPr indent="-228600" lvl="4" marL="2286000" rtl="0" algn="l">
              <a:lnSpc>
                <a:spcPct val="120000"/>
              </a:lnSpc>
              <a:spcBef>
                <a:spcPts val="0"/>
              </a:spcBef>
              <a:spcAft>
                <a:spcPts val="0"/>
              </a:spcAft>
              <a:buClr>
                <a:schemeClr val="dk1"/>
              </a:buClr>
              <a:buSzPts val="800"/>
              <a:buFont typeface="Avenir"/>
              <a:buNone/>
              <a:defRPr sz="800">
                <a:solidFill>
                  <a:schemeClr val="dk1"/>
                </a:solidFill>
                <a:latin typeface="Avenir"/>
                <a:ea typeface="Avenir"/>
                <a:cs typeface="Avenir"/>
                <a:sym typeface="Aveni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cxnSp>
        <p:nvCxnSpPr>
          <p:cNvPr id="14" name="Google Shape;14;p2"/>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1" name="Shape 71"/>
        <p:cNvGrpSpPr/>
        <p:nvPr/>
      </p:nvGrpSpPr>
      <p:grpSpPr>
        <a:xfrm>
          <a:off x="0" y="0"/>
          <a:ext cx="0" cy="0"/>
          <a:chOff x="0" y="0"/>
          <a:chExt cx="0" cy="0"/>
        </a:xfrm>
      </p:grpSpPr>
      <p:sp>
        <p:nvSpPr>
          <p:cNvPr id="72" name="Google Shape;72;p11"/>
          <p:cNvSpPr txBox="1"/>
          <p:nvPr>
            <p:ph idx="1" type="body"/>
          </p:nvPr>
        </p:nvSpPr>
        <p:spPr>
          <a:xfrm>
            <a:off x="369461" y="951309"/>
            <a:ext cx="41352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1"/>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74" name="Google Shape;74;p11"/>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75" name="Google Shape;75;p11"/>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76" name="Google Shape;76;p11"/>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77" name="Google Shape;77;p11"/>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1"/>
          <p:cNvSpPr txBox="1"/>
          <p:nvPr>
            <p:ph idx="2"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9" name="Google Shape;79;p11"/>
          <p:cNvSpPr txBox="1"/>
          <p:nvPr>
            <p:ph idx="3" type="body"/>
          </p:nvPr>
        </p:nvSpPr>
        <p:spPr>
          <a:xfrm>
            <a:off x="4643045" y="951309"/>
            <a:ext cx="41352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COLUMNS">
  <p:cSld name="Three Content - COLUMNS">
    <p:spTree>
      <p:nvGrpSpPr>
        <p:cNvPr id="80" name="Shape 80"/>
        <p:cNvGrpSpPr/>
        <p:nvPr/>
      </p:nvGrpSpPr>
      <p:grpSpPr>
        <a:xfrm>
          <a:off x="0" y="0"/>
          <a:ext cx="0" cy="0"/>
          <a:chOff x="0" y="0"/>
          <a:chExt cx="0" cy="0"/>
        </a:xfrm>
      </p:grpSpPr>
      <p:sp>
        <p:nvSpPr>
          <p:cNvPr id="81" name="Google Shape;81;p12"/>
          <p:cNvSpPr txBox="1"/>
          <p:nvPr>
            <p:ph idx="1" type="body"/>
          </p:nvPr>
        </p:nvSpPr>
        <p:spPr>
          <a:xfrm>
            <a:off x="3207746" y="951309"/>
            <a:ext cx="27267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2"/>
          <p:cNvSpPr txBox="1"/>
          <p:nvPr>
            <p:ph idx="2" type="body"/>
          </p:nvPr>
        </p:nvSpPr>
        <p:spPr>
          <a:xfrm>
            <a:off x="369461" y="951309"/>
            <a:ext cx="27267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2"/>
          <p:cNvSpPr txBox="1"/>
          <p:nvPr>
            <p:ph type="title"/>
          </p:nvPr>
        </p:nvSpPr>
        <p:spPr>
          <a:xfrm>
            <a:off x="369290" y="357749"/>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84" name="Google Shape;84;p12"/>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85" name="Google Shape;85;p12"/>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86" name="Google Shape;86;p12"/>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87" name="Google Shape;87;p12"/>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2"/>
          <p:cNvSpPr txBox="1"/>
          <p:nvPr>
            <p:ph idx="3"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9" name="Google Shape;89;p12"/>
          <p:cNvSpPr txBox="1"/>
          <p:nvPr>
            <p:ph idx="4" type="body"/>
          </p:nvPr>
        </p:nvSpPr>
        <p:spPr>
          <a:xfrm>
            <a:off x="6046031" y="951309"/>
            <a:ext cx="27267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COLUMNS SUBTITLE">
  <p:cSld name="Three Content - COLUMNS SUBTITLE">
    <p:spTree>
      <p:nvGrpSpPr>
        <p:cNvPr id="90" name="Shape 90"/>
        <p:cNvGrpSpPr/>
        <p:nvPr/>
      </p:nvGrpSpPr>
      <p:grpSpPr>
        <a:xfrm>
          <a:off x="0" y="0"/>
          <a:ext cx="0" cy="0"/>
          <a:chOff x="0" y="0"/>
          <a:chExt cx="0" cy="0"/>
        </a:xfrm>
      </p:grpSpPr>
      <p:sp>
        <p:nvSpPr>
          <p:cNvPr id="91" name="Google Shape;91;p13"/>
          <p:cNvSpPr txBox="1"/>
          <p:nvPr>
            <p:ph idx="1" type="body"/>
          </p:nvPr>
        </p:nvSpPr>
        <p:spPr>
          <a:xfrm>
            <a:off x="3207746" y="1332208"/>
            <a:ext cx="2726700" cy="3293400"/>
          </a:xfrm>
          <a:prstGeom prst="rect">
            <a:avLst/>
          </a:prstGeom>
          <a:noFill/>
          <a:ln>
            <a:noFill/>
          </a:ln>
        </p:spPr>
        <p:txBody>
          <a:bodyPr anchorCtr="0" anchor="t" bIns="0" lIns="0" spcFirstLastPara="1" rIns="0" wrap="square" tIns="0">
            <a:noAutofit/>
          </a:bodyPr>
          <a:lstStyle>
            <a:lvl1pPr indent="-298450" lvl="0" marL="457200" rtl="0" algn="l">
              <a:lnSpc>
                <a:spcPct val="100000"/>
              </a:lnSpc>
              <a:spcBef>
                <a:spcPts val="900"/>
              </a:spcBef>
              <a:spcAft>
                <a:spcPts val="0"/>
              </a:spcAft>
              <a:buClr>
                <a:schemeClr val="dk1"/>
              </a:buClr>
              <a:buSzPts val="1100"/>
              <a:buFont typeface="Arial"/>
              <a:buChar char="•"/>
              <a:defRPr sz="1100">
                <a:latin typeface="Mali Light"/>
                <a:ea typeface="Mali Light"/>
                <a:cs typeface="Mali Light"/>
                <a:sym typeface="Mali Light"/>
              </a:defRPr>
            </a:lvl1pPr>
            <a:lvl2pPr indent="-279400" lvl="1" marL="9144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2pPr>
            <a:lvl3pPr indent="-279400" lvl="2" marL="13716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3pPr>
            <a:lvl4pPr indent="-279400" lvl="3" marL="1828800" rtl="0" algn="l">
              <a:lnSpc>
                <a:spcPct val="100000"/>
              </a:lnSpc>
              <a:spcBef>
                <a:spcPts val="500"/>
              </a:spcBef>
              <a:spcAft>
                <a:spcPts val="0"/>
              </a:spcAft>
              <a:buClr>
                <a:schemeClr val="dk1"/>
              </a:buClr>
              <a:buSzPts val="800"/>
              <a:buChar char="•"/>
              <a:defRPr sz="8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3"/>
          <p:cNvSpPr txBox="1"/>
          <p:nvPr>
            <p:ph idx="2" type="body"/>
          </p:nvPr>
        </p:nvSpPr>
        <p:spPr>
          <a:xfrm>
            <a:off x="369461" y="1332208"/>
            <a:ext cx="2726700" cy="3293400"/>
          </a:xfrm>
          <a:prstGeom prst="rect">
            <a:avLst/>
          </a:prstGeom>
          <a:noFill/>
          <a:ln>
            <a:noFill/>
          </a:ln>
        </p:spPr>
        <p:txBody>
          <a:bodyPr anchorCtr="0" anchor="t" bIns="0" lIns="0" spcFirstLastPara="1" rIns="0" wrap="square" tIns="0">
            <a:noAutofit/>
          </a:bodyPr>
          <a:lstStyle>
            <a:lvl1pPr indent="-298450" lvl="0" marL="457200" rtl="0" algn="l">
              <a:lnSpc>
                <a:spcPct val="100000"/>
              </a:lnSpc>
              <a:spcBef>
                <a:spcPts val="900"/>
              </a:spcBef>
              <a:spcAft>
                <a:spcPts val="0"/>
              </a:spcAft>
              <a:buClr>
                <a:schemeClr val="dk1"/>
              </a:buClr>
              <a:buSzPts val="1100"/>
              <a:buFont typeface="Arial"/>
              <a:buChar char="•"/>
              <a:defRPr sz="1100">
                <a:latin typeface="Mali Light"/>
                <a:ea typeface="Mali Light"/>
                <a:cs typeface="Mali Light"/>
                <a:sym typeface="Mali Light"/>
              </a:defRPr>
            </a:lvl1pPr>
            <a:lvl2pPr indent="-279400" lvl="1" marL="9144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2pPr>
            <a:lvl3pPr indent="-279400" lvl="2" marL="13716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3pPr>
            <a:lvl4pPr indent="-279400" lvl="3" marL="1828800" rtl="0" algn="l">
              <a:lnSpc>
                <a:spcPct val="100000"/>
              </a:lnSpc>
              <a:spcBef>
                <a:spcPts val="500"/>
              </a:spcBef>
              <a:spcAft>
                <a:spcPts val="0"/>
              </a:spcAft>
              <a:buClr>
                <a:schemeClr val="dk1"/>
              </a:buClr>
              <a:buSzPts val="800"/>
              <a:buChar char="•"/>
              <a:defRPr sz="8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3"/>
          <p:cNvSpPr txBox="1"/>
          <p:nvPr>
            <p:ph type="title"/>
          </p:nvPr>
        </p:nvSpPr>
        <p:spPr>
          <a:xfrm>
            <a:off x="369290" y="357749"/>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4" name="Google Shape;94;p13"/>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95" name="Google Shape;95;p13"/>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96" name="Google Shape;96;p13"/>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97" name="Google Shape;97;p13"/>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3"/>
          <p:cNvSpPr txBox="1"/>
          <p:nvPr>
            <p:ph idx="3"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99" name="Google Shape;99;p13"/>
          <p:cNvSpPr txBox="1"/>
          <p:nvPr>
            <p:ph idx="4" type="body"/>
          </p:nvPr>
        </p:nvSpPr>
        <p:spPr>
          <a:xfrm>
            <a:off x="6046031" y="1332208"/>
            <a:ext cx="2726700" cy="3293400"/>
          </a:xfrm>
          <a:prstGeom prst="rect">
            <a:avLst/>
          </a:prstGeom>
          <a:noFill/>
          <a:ln>
            <a:noFill/>
          </a:ln>
        </p:spPr>
        <p:txBody>
          <a:bodyPr anchorCtr="0" anchor="t" bIns="0" lIns="0" spcFirstLastPara="1" rIns="0" wrap="square" tIns="0">
            <a:noAutofit/>
          </a:bodyPr>
          <a:lstStyle>
            <a:lvl1pPr indent="-298450" lvl="0" marL="457200" rtl="0" algn="l">
              <a:lnSpc>
                <a:spcPct val="100000"/>
              </a:lnSpc>
              <a:spcBef>
                <a:spcPts val="900"/>
              </a:spcBef>
              <a:spcAft>
                <a:spcPts val="0"/>
              </a:spcAft>
              <a:buClr>
                <a:schemeClr val="dk1"/>
              </a:buClr>
              <a:buSzPts val="1100"/>
              <a:buFont typeface="Arial"/>
              <a:buChar char="•"/>
              <a:defRPr sz="1100">
                <a:latin typeface="Mali Light"/>
                <a:ea typeface="Mali Light"/>
                <a:cs typeface="Mali Light"/>
                <a:sym typeface="Mali Light"/>
              </a:defRPr>
            </a:lvl1pPr>
            <a:lvl2pPr indent="-279400" lvl="1" marL="9144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2pPr>
            <a:lvl3pPr indent="-279400" lvl="2" marL="1371600" rtl="0" algn="l">
              <a:lnSpc>
                <a:spcPct val="100000"/>
              </a:lnSpc>
              <a:spcBef>
                <a:spcPts val="500"/>
              </a:spcBef>
              <a:spcAft>
                <a:spcPts val="0"/>
              </a:spcAft>
              <a:buClr>
                <a:schemeClr val="dk1"/>
              </a:buClr>
              <a:buSzPts val="800"/>
              <a:buChar char="•"/>
              <a:defRPr b="0" i="0" sz="800">
                <a:solidFill>
                  <a:schemeClr val="dk1"/>
                </a:solidFill>
                <a:latin typeface="Mali Light"/>
                <a:ea typeface="Mali Light"/>
                <a:cs typeface="Mali Light"/>
                <a:sym typeface="Mali Light"/>
              </a:defRPr>
            </a:lvl3pPr>
            <a:lvl4pPr indent="-279400" lvl="3" marL="1828800" rtl="0" algn="l">
              <a:lnSpc>
                <a:spcPct val="100000"/>
              </a:lnSpc>
              <a:spcBef>
                <a:spcPts val="500"/>
              </a:spcBef>
              <a:spcAft>
                <a:spcPts val="0"/>
              </a:spcAft>
              <a:buClr>
                <a:schemeClr val="dk1"/>
              </a:buClr>
              <a:buSzPts val="800"/>
              <a:buChar char="•"/>
              <a:defRPr sz="8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13"/>
          <p:cNvSpPr txBox="1"/>
          <p:nvPr>
            <p:ph idx="5" type="body"/>
          </p:nvPr>
        </p:nvSpPr>
        <p:spPr>
          <a:xfrm>
            <a:off x="369290" y="948154"/>
            <a:ext cx="2726700" cy="286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300"/>
              <a:buFont typeface="Arial"/>
              <a:buNone/>
              <a:defRPr b="1" sz="1300">
                <a:latin typeface="Arial"/>
                <a:ea typeface="Arial"/>
                <a:cs typeface="Arial"/>
                <a:sym typeface="Arial"/>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3pPr>
            <a:lvl4pPr indent="-298450" lvl="3" marL="1828800" rtl="0" algn="l">
              <a:lnSpc>
                <a:spcPct val="100000"/>
              </a:lnSpc>
              <a:spcBef>
                <a:spcPts val="500"/>
              </a:spcBef>
              <a:spcAft>
                <a:spcPts val="0"/>
              </a:spcAft>
              <a:buClr>
                <a:schemeClr val="dk1"/>
              </a:buClr>
              <a:buSzPts val="1100"/>
              <a:buChar char="•"/>
              <a:defRPr sz="1100">
                <a:latin typeface="Arial"/>
                <a:ea typeface="Arial"/>
                <a:cs typeface="Arial"/>
                <a:sym typeface="Arial"/>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13"/>
          <p:cNvSpPr txBox="1"/>
          <p:nvPr>
            <p:ph idx="6" type="body"/>
          </p:nvPr>
        </p:nvSpPr>
        <p:spPr>
          <a:xfrm>
            <a:off x="3207745" y="948154"/>
            <a:ext cx="2726700" cy="286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300"/>
              <a:buFont typeface="Arial"/>
              <a:buNone/>
              <a:defRPr b="1" sz="1300">
                <a:latin typeface="Arial"/>
                <a:ea typeface="Arial"/>
                <a:cs typeface="Arial"/>
                <a:sym typeface="Arial"/>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3pPr>
            <a:lvl4pPr indent="-298450" lvl="3" marL="1828800" rtl="0" algn="l">
              <a:lnSpc>
                <a:spcPct val="100000"/>
              </a:lnSpc>
              <a:spcBef>
                <a:spcPts val="500"/>
              </a:spcBef>
              <a:spcAft>
                <a:spcPts val="0"/>
              </a:spcAft>
              <a:buClr>
                <a:schemeClr val="dk1"/>
              </a:buClr>
              <a:buSzPts val="1100"/>
              <a:buChar char="•"/>
              <a:defRPr sz="1100">
                <a:latin typeface="Arial"/>
                <a:ea typeface="Arial"/>
                <a:cs typeface="Arial"/>
                <a:sym typeface="Arial"/>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2" name="Google Shape;102;p13"/>
          <p:cNvSpPr txBox="1"/>
          <p:nvPr>
            <p:ph idx="7" type="body"/>
          </p:nvPr>
        </p:nvSpPr>
        <p:spPr>
          <a:xfrm>
            <a:off x="6046029" y="948154"/>
            <a:ext cx="2726700" cy="2862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900"/>
              </a:spcBef>
              <a:spcAft>
                <a:spcPts val="0"/>
              </a:spcAft>
              <a:buClr>
                <a:schemeClr val="dk1"/>
              </a:buClr>
              <a:buSzPts val="1300"/>
              <a:buFont typeface="Arial"/>
              <a:buNone/>
              <a:defRPr b="1" sz="1300">
                <a:latin typeface="Arial"/>
                <a:ea typeface="Arial"/>
                <a:cs typeface="Arial"/>
                <a:sym typeface="Arial"/>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Arial"/>
                <a:ea typeface="Arial"/>
                <a:cs typeface="Arial"/>
                <a:sym typeface="Arial"/>
              </a:defRPr>
            </a:lvl3pPr>
            <a:lvl4pPr indent="-298450" lvl="3" marL="1828800" rtl="0" algn="l">
              <a:lnSpc>
                <a:spcPct val="100000"/>
              </a:lnSpc>
              <a:spcBef>
                <a:spcPts val="500"/>
              </a:spcBef>
              <a:spcAft>
                <a:spcPts val="0"/>
              </a:spcAft>
              <a:buClr>
                <a:schemeClr val="dk1"/>
              </a:buClr>
              <a:buSzPts val="1100"/>
              <a:buChar char="•"/>
              <a:defRPr sz="1100">
                <a:latin typeface="Arial"/>
                <a:ea typeface="Arial"/>
                <a:cs typeface="Arial"/>
                <a:sym typeface="Arial"/>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SPLIT">
  <p:cSld name="Three Content - SPLIT">
    <p:spTree>
      <p:nvGrpSpPr>
        <p:cNvPr id="103" name="Shape 103"/>
        <p:cNvGrpSpPr/>
        <p:nvPr/>
      </p:nvGrpSpPr>
      <p:grpSpPr>
        <a:xfrm>
          <a:off x="0" y="0"/>
          <a:ext cx="0" cy="0"/>
          <a:chOff x="0" y="0"/>
          <a:chExt cx="0" cy="0"/>
        </a:xfrm>
      </p:grpSpPr>
      <p:sp>
        <p:nvSpPr>
          <p:cNvPr id="104" name="Google Shape;104;p14"/>
          <p:cNvSpPr txBox="1"/>
          <p:nvPr>
            <p:ph idx="1" type="body"/>
          </p:nvPr>
        </p:nvSpPr>
        <p:spPr>
          <a:xfrm>
            <a:off x="365820" y="2296132"/>
            <a:ext cx="4139100" cy="23295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5" name="Google Shape;105;p14"/>
          <p:cNvSpPr txBox="1"/>
          <p:nvPr>
            <p:ph idx="2" type="body"/>
          </p:nvPr>
        </p:nvSpPr>
        <p:spPr>
          <a:xfrm>
            <a:off x="369461" y="951309"/>
            <a:ext cx="8409000" cy="12525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6" name="Google Shape;106;p14"/>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07" name="Google Shape;107;p14"/>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08" name="Google Shape;108;p14"/>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09" name="Google Shape;109;p14"/>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10" name="Google Shape;110;p14"/>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4"/>
          <p:cNvSpPr txBox="1"/>
          <p:nvPr>
            <p:ph idx="3"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12" name="Google Shape;112;p14"/>
          <p:cNvSpPr txBox="1"/>
          <p:nvPr>
            <p:ph idx="4" type="body"/>
          </p:nvPr>
        </p:nvSpPr>
        <p:spPr>
          <a:xfrm>
            <a:off x="4642835" y="2295569"/>
            <a:ext cx="4139100" cy="23295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 COLUMNS">
  <p:cSld name="Four Content - COLUMNS">
    <p:spTree>
      <p:nvGrpSpPr>
        <p:cNvPr id="113" name="Shape 113"/>
        <p:cNvGrpSpPr/>
        <p:nvPr/>
      </p:nvGrpSpPr>
      <p:grpSpPr>
        <a:xfrm>
          <a:off x="0" y="0"/>
          <a:ext cx="0" cy="0"/>
          <a:chOff x="0" y="0"/>
          <a:chExt cx="0" cy="0"/>
        </a:xfrm>
      </p:grpSpPr>
      <p:sp>
        <p:nvSpPr>
          <p:cNvPr id="114" name="Google Shape;114;p15"/>
          <p:cNvSpPr txBox="1"/>
          <p:nvPr>
            <p:ph idx="1" type="body"/>
          </p:nvPr>
        </p:nvSpPr>
        <p:spPr>
          <a:xfrm>
            <a:off x="369461" y="951309"/>
            <a:ext cx="19962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15"/>
          <p:cNvSpPr txBox="1"/>
          <p:nvPr>
            <p:ph idx="2" type="body"/>
          </p:nvPr>
        </p:nvSpPr>
        <p:spPr>
          <a:xfrm>
            <a:off x="6776323" y="957202"/>
            <a:ext cx="1996200" cy="36780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15"/>
          <p:cNvSpPr txBox="1"/>
          <p:nvPr>
            <p:ph idx="3" type="body"/>
          </p:nvPr>
        </p:nvSpPr>
        <p:spPr>
          <a:xfrm>
            <a:off x="4646817" y="957202"/>
            <a:ext cx="1996200" cy="36780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7" name="Google Shape;117;p15"/>
          <p:cNvSpPr txBox="1"/>
          <p:nvPr>
            <p:ph idx="4" type="body"/>
          </p:nvPr>
        </p:nvSpPr>
        <p:spPr>
          <a:xfrm>
            <a:off x="2508139" y="957202"/>
            <a:ext cx="1996200" cy="36780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8" name="Google Shape;118;p15"/>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9" name="Google Shape;119;p15"/>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20" name="Google Shape;120;p15"/>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21" name="Google Shape;121;p15"/>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22" name="Google Shape;122;p15"/>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15"/>
          <p:cNvSpPr txBox="1"/>
          <p:nvPr>
            <p:ph idx="5"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extLst>
    <p:ext uri="{DCECCB84-F9BA-43D5-87BE-67443E8EF086}">
      <p15:sldGuideLst>
        <p15:guide id="1" orient="horz" pos="599">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 COLUMNS">
  <p:cSld name="Five Content - COLUMNS">
    <p:spTree>
      <p:nvGrpSpPr>
        <p:cNvPr id="124" name="Shape 124"/>
        <p:cNvGrpSpPr/>
        <p:nvPr/>
      </p:nvGrpSpPr>
      <p:grpSpPr>
        <a:xfrm>
          <a:off x="0" y="0"/>
          <a:ext cx="0" cy="0"/>
          <a:chOff x="0" y="0"/>
          <a:chExt cx="0" cy="0"/>
        </a:xfrm>
      </p:grpSpPr>
      <p:sp>
        <p:nvSpPr>
          <p:cNvPr id="125" name="Google Shape;125;p16"/>
          <p:cNvSpPr txBox="1"/>
          <p:nvPr>
            <p:ph idx="1" type="body"/>
          </p:nvPr>
        </p:nvSpPr>
        <p:spPr>
          <a:xfrm>
            <a:off x="369461" y="951309"/>
            <a:ext cx="15660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6" name="Google Shape;126;p16"/>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7" name="Google Shape;127;p16"/>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28" name="Google Shape;128;p16"/>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29" name="Google Shape;129;p16"/>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30" name="Google Shape;130;p16"/>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16"/>
          <p:cNvSpPr txBox="1"/>
          <p:nvPr>
            <p:ph idx="2"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32" name="Google Shape;132;p16"/>
          <p:cNvSpPr txBox="1"/>
          <p:nvPr>
            <p:ph idx="3" type="body"/>
          </p:nvPr>
        </p:nvSpPr>
        <p:spPr>
          <a:xfrm>
            <a:off x="7208698" y="951309"/>
            <a:ext cx="15660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3" name="Google Shape;133;p16"/>
          <p:cNvSpPr txBox="1"/>
          <p:nvPr>
            <p:ph idx="4" type="body"/>
          </p:nvPr>
        </p:nvSpPr>
        <p:spPr>
          <a:xfrm>
            <a:off x="3789079" y="951309"/>
            <a:ext cx="15660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4" name="Google Shape;134;p16"/>
          <p:cNvSpPr txBox="1"/>
          <p:nvPr>
            <p:ph idx="5" type="body"/>
          </p:nvPr>
        </p:nvSpPr>
        <p:spPr>
          <a:xfrm>
            <a:off x="5498889" y="951309"/>
            <a:ext cx="15660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16"/>
          <p:cNvSpPr txBox="1"/>
          <p:nvPr>
            <p:ph idx="6" type="body"/>
          </p:nvPr>
        </p:nvSpPr>
        <p:spPr>
          <a:xfrm>
            <a:off x="2079270" y="951309"/>
            <a:ext cx="1566000" cy="3674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98450" lvl="2" marL="13716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3pPr>
            <a:lvl4pPr indent="-298450" lvl="3" marL="1828800" rtl="0" algn="l">
              <a:lnSpc>
                <a:spcPct val="100000"/>
              </a:lnSpc>
              <a:spcBef>
                <a:spcPts val="500"/>
              </a:spcBef>
              <a:spcAft>
                <a:spcPts val="0"/>
              </a:spcAft>
              <a:buClr>
                <a:schemeClr val="dk1"/>
              </a:buClr>
              <a:buSzPts val="1100"/>
              <a:buChar char="•"/>
              <a:defRPr sz="11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extLst>
    <p:ext uri="{DCECCB84-F9BA-43D5-87BE-67443E8EF086}">
      <p15:sldGuideLst>
        <p15:guide id="1" orient="horz" pos="599">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Image - FOR READING">
  <p:cSld name="Text Image - FOR READING">
    <p:bg>
      <p:bgPr>
        <a:solidFill>
          <a:schemeClr val="lt1"/>
        </a:solidFill>
      </p:bgPr>
    </p:bg>
    <p:spTree>
      <p:nvGrpSpPr>
        <p:cNvPr id="136" name="Shape 136"/>
        <p:cNvGrpSpPr/>
        <p:nvPr/>
      </p:nvGrpSpPr>
      <p:grpSpPr>
        <a:xfrm>
          <a:off x="0" y="0"/>
          <a:ext cx="0" cy="0"/>
          <a:chOff x="0" y="0"/>
          <a:chExt cx="0" cy="0"/>
        </a:xfrm>
      </p:grpSpPr>
      <p:cxnSp>
        <p:nvCxnSpPr>
          <p:cNvPr id="137" name="Google Shape;137;p17"/>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17"/>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39" name="Google Shape;139;p17"/>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40" name="Google Shape;140;p17"/>
          <p:cNvSpPr txBox="1"/>
          <p:nvPr>
            <p:ph idx="1" type="body"/>
          </p:nvPr>
        </p:nvSpPr>
        <p:spPr>
          <a:xfrm>
            <a:off x="369461" y="955714"/>
            <a:ext cx="3417600" cy="3540300"/>
          </a:xfrm>
          <a:prstGeom prst="rect">
            <a:avLst/>
          </a:prstGeom>
          <a:noFill/>
          <a:ln>
            <a:noFill/>
          </a:ln>
        </p:spPr>
        <p:txBody>
          <a:bodyPr anchorCtr="0" anchor="t" bIns="0" lIns="0" spcFirstLastPara="1" rIns="0" wrap="square" tIns="0">
            <a:noAutofit/>
          </a:bodyPr>
          <a:lstStyle>
            <a:lvl1pPr indent="-228600" lvl="0" marL="457200" rtl="0" algn="l">
              <a:lnSpc>
                <a:spcPct val="120240"/>
              </a:lnSpc>
              <a:spcBef>
                <a:spcPts val="900"/>
              </a:spcBef>
              <a:spcAft>
                <a:spcPts val="0"/>
              </a:spcAft>
              <a:buClr>
                <a:schemeClr val="dk1"/>
              </a:buClr>
              <a:buSzPts val="700"/>
              <a:buNone/>
              <a:defRPr b="1" i="0" sz="700">
                <a:latin typeface="Mali Light"/>
                <a:ea typeface="Mali Light"/>
                <a:cs typeface="Mali Light"/>
                <a:sym typeface="Mali Light"/>
              </a:defRPr>
            </a:lvl1pPr>
            <a:lvl2pPr indent="-273050" lvl="1" marL="914400" rtl="0" algn="l">
              <a:lnSpc>
                <a:spcPct val="120240"/>
              </a:lnSpc>
              <a:spcBef>
                <a:spcPts val="0"/>
              </a:spcBef>
              <a:spcAft>
                <a:spcPts val="0"/>
              </a:spcAft>
              <a:buClr>
                <a:schemeClr val="dk1"/>
              </a:buClr>
              <a:buSzPts val="700"/>
              <a:buFont typeface="Arial"/>
              <a:buChar char="•"/>
              <a:defRPr sz="700">
                <a:latin typeface="Mali Light"/>
                <a:ea typeface="Mali Light"/>
                <a:cs typeface="Mali Light"/>
                <a:sym typeface="Mali Light"/>
              </a:defRPr>
            </a:lvl2pPr>
            <a:lvl3pPr indent="-273050" lvl="2" marL="1371600" rtl="0" algn="l">
              <a:lnSpc>
                <a:spcPct val="120240"/>
              </a:lnSpc>
              <a:spcBef>
                <a:spcPts val="0"/>
              </a:spcBef>
              <a:spcAft>
                <a:spcPts val="0"/>
              </a:spcAft>
              <a:buClr>
                <a:schemeClr val="dk1"/>
              </a:buClr>
              <a:buSzPts val="700"/>
              <a:buChar char="•"/>
              <a:defRPr b="0" i="0" sz="700">
                <a:solidFill>
                  <a:schemeClr val="dk1"/>
                </a:solidFill>
                <a:latin typeface="Mali Light"/>
                <a:ea typeface="Mali Light"/>
                <a:cs typeface="Mali Light"/>
                <a:sym typeface="Mali Light"/>
              </a:defRPr>
            </a:lvl3pPr>
            <a:lvl4pPr indent="-228600" lvl="3" marL="1828800" rtl="0" algn="l">
              <a:lnSpc>
                <a:spcPct val="120240"/>
              </a:lnSpc>
              <a:spcBef>
                <a:spcPts val="0"/>
              </a:spcBef>
              <a:spcAft>
                <a:spcPts val="0"/>
              </a:spcAft>
              <a:buClr>
                <a:schemeClr val="dk1"/>
              </a:buClr>
              <a:buSzPts val="700"/>
              <a:buNone/>
              <a:defRPr sz="700">
                <a:latin typeface="Mali Light"/>
                <a:ea typeface="Mali Light"/>
                <a:cs typeface="Mali Light"/>
                <a:sym typeface="Mali Light"/>
              </a:defRPr>
            </a:lvl4pPr>
            <a:lvl5pPr indent="-273050" lvl="4" marL="2286000" rtl="0" algn="l">
              <a:lnSpc>
                <a:spcPct val="120240"/>
              </a:lnSpc>
              <a:spcBef>
                <a:spcPts val="0"/>
              </a:spcBef>
              <a:spcAft>
                <a:spcPts val="0"/>
              </a:spcAft>
              <a:buClr>
                <a:schemeClr val="dk1"/>
              </a:buClr>
              <a:buSzPts val="700"/>
              <a:buChar char="•"/>
              <a:defRPr sz="700">
                <a:latin typeface="Arial"/>
                <a:ea typeface="Arial"/>
                <a:cs typeface="Arial"/>
                <a:sym typeface="Aria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1" name="Google Shape;141;p17"/>
          <p:cNvSpPr/>
          <p:nvPr>
            <p:ph idx="2" type="pic"/>
          </p:nvPr>
        </p:nvSpPr>
        <p:spPr>
          <a:xfrm>
            <a:off x="4639815" y="955714"/>
            <a:ext cx="4134900" cy="36747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42" name="Google Shape;142;p17"/>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17"/>
          <p:cNvSpPr txBox="1"/>
          <p:nvPr>
            <p:ph idx="3"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144" name="Google Shape;144;p17"/>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599">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Headline - Bullets">
  <p:cSld name="Title - Headline - Bullets">
    <p:bg>
      <p:bgPr>
        <a:solidFill>
          <a:schemeClr val="lt1"/>
        </a:solidFill>
      </p:bgPr>
    </p:bg>
    <p:spTree>
      <p:nvGrpSpPr>
        <p:cNvPr id="145" name="Shape 145"/>
        <p:cNvGrpSpPr/>
        <p:nvPr/>
      </p:nvGrpSpPr>
      <p:grpSpPr>
        <a:xfrm>
          <a:off x="0" y="0"/>
          <a:ext cx="0" cy="0"/>
          <a:chOff x="0" y="0"/>
          <a:chExt cx="0" cy="0"/>
        </a:xfrm>
      </p:grpSpPr>
      <p:sp>
        <p:nvSpPr>
          <p:cNvPr id="146" name="Google Shape;146;p18"/>
          <p:cNvSpPr txBox="1"/>
          <p:nvPr>
            <p:ph idx="1" type="body"/>
          </p:nvPr>
        </p:nvSpPr>
        <p:spPr>
          <a:xfrm>
            <a:off x="4639814" y="951309"/>
            <a:ext cx="4134900" cy="35298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Font typeface="Arial"/>
              <a:buChar char="•"/>
              <a:defRPr sz="1300">
                <a:latin typeface="Mali Light"/>
                <a:ea typeface="Mali Light"/>
                <a:cs typeface="Mali Light"/>
                <a:sym typeface="Mali Light"/>
              </a:defRPr>
            </a:lvl1pPr>
            <a:lvl2pPr indent="-298450" lvl="1" marL="914400" rtl="0" algn="l">
              <a:lnSpc>
                <a:spcPct val="100000"/>
              </a:lnSpc>
              <a:spcBef>
                <a:spcPts val="500"/>
              </a:spcBef>
              <a:spcAft>
                <a:spcPts val="0"/>
              </a:spcAft>
              <a:buClr>
                <a:schemeClr val="dk1"/>
              </a:buClr>
              <a:buSzPts val="1100"/>
              <a:buChar char="•"/>
              <a:defRPr b="0" i="0" sz="1100">
                <a:solidFill>
                  <a:schemeClr val="dk1"/>
                </a:solidFill>
                <a:latin typeface="Mali Light"/>
                <a:ea typeface="Mali Light"/>
                <a:cs typeface="Mali Light"/>
                <a:sym typeface="Mali Light"/>
              </a:defRPr>
            </a:lvl2pPr>
            <a:lvl3pPr indent="-285750" lvl="2" marL="1371600" rtl="0" algn="l">
              <a:lnSpc>
                <a:spcPct val="100000"/>
              </a:lnSpc>
              <a:spcBef>
                <a:spcPts val="500"/>
              </a:spcBef>
              <a:spcAft>
                <a:spcPts val="0"/>
              </a:spcAft>
              <a:buClr>
                <a:schemeClr val="dk1"/>
              </a:buClr>
              <a:buSzPts val="900"/>
              <a:buChar char="•"/>
              <a:defRPr b="0" i="0" sz="900">
                <a:solidFill>
                  <a:schemeClr val="dk1"/>
                </a:solidFill>
                <a:latin typeface="Mali Light"/>
                <a:ea typeface="Mali Light"/>
                <a:cs typeface="Mali Light"/>
                <a:sym typeface="Mali Light"/>
              </a:defRPr>
            </a:lvl3pPr>
            <a:lvl4pPr indent="-279400" lvl="3" marL="1828800" rtl="0" algn="l">
              <a:lnSpc>
                <a:spcPct val="100000"/>
              </a:lnSpc>
              <a:spcBef>
                <a:spcPts val="500"/>
              </a:spcBef>
              <a:spcAft>
                <a:spcPts val="0"/>
              </a:spcAft>
              <a:buClr>
                <a:schemeClr val="dk1"/>
              </a:buClr>
              <a:buSzPts val="800"/>
              <a:buChar char="•"/>
              <a:defRPr sz="800">
                <a:latin typeface="Mali Light"/>
                <a:ea typeface="Mali Light"/>
                <a:cs typeface="Mali Light"/>
                <a:sym typeface="Mali Light"/>
              </a:defRPr>
            </a:lvl4pPr>
            <a:lvl5pPr indent="-298450" lvl="4" marL="2286000" rtl="0" algn="l">
              <a:lnSpc>
                <a:spcPct val="100000"/>
              </a:lnSpc>
              <a:spcBef>
                <a:spcPts val="500"/>
              </a:spcBef>
              <a:spcAft>
                <a:spcPts val="0"/>
              </a:spcAft>
              <a:buClr>
                <a:schemeClr val="dk1"/>
              </a:buClr>
              <a:buSzPts val="1100"/>
              <a:buChar char="•"/>
              <a:defRPr sz="1100">
                <a:latin typeface="Arial"/>
                <a:ea typeface="Arial"/>
                <a:cs typeface="Arial"/>
                <a:sym typeface="Arial"/>
              </a:defRPr>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47" name="Google Shape;147;p18"/>
          <p:cNvSpPr txBox="1"/>
          <p:nvPr>
            <p:ph idx="2" type="subTitle"/>
          </p:nvPr>
        </p:nvSpPr>
        <p:spPr>
          <a:xfrm>
            <a:off x="369461" y="955713"/>
            <a:ext cx="4131900" cy="3501600"/>
          </a:xfrm>
          <a:prstGeom prst="rect">
            <a:avLst/>
          </a:prstGeom>
          <a:noFill/>
          <a:ln>
            <a:noFill/>
          </a:ln>
        </p:spPr>
        <p:txBody>
          <a:bodyPr anchorCtr="0" anchor="t" bIns="0" lIns="0" spcFirstLastPara="1" rIns="0" wrap="square" tIns="0">
            <a:noAutofit/>
          </a:bodyPr>
          <a:lstStyle>
            <a:lvl1pPr lvl="0" rtl="0" algn="l">
              <a:lnSpc>
                <a:spcPct val="120017"/>
              </a:lnSpc>
              <a:spcBef>
                <a:spcPts val="0"/>
              </a:spcBef>
              <a:spcAft>
                <a:spcPts val="0"/>
              </a:spcAft>
              <a:buClr>
                <a:schemeClr val="dk1"/>
              </a:buClr>
              <a:buSzPts val="1700"/>
              <a:buNone/>
              <a:defRPr sz="1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cxnSp>
        <p:nvCxnSpPr>
          <p:cNvPr id="148" name="Google Shape;148;p18"/>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49" name="Google Shape;149;p18"/>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50" name="Google Shape;150;p18"/>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51" name="Google Shape;151;p18"/>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18"/>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PUBLIC">
  <p:cSld name="Section Break - PUBLIC">
    <p:bg>
      <p:bgPr>
        <a:blipFill>
          <a:blip r:embed="rId2">
            <a:alphaModFix/>
          </a:blip>
          <a:stretch>
            <a:fillRect/>
          </a:stretch>
        </a:blipFill>
      </p:bgPr>
    </p:bg>
    <p:spTree>
      <p:nvGrpSpPr>
        <p:cNvPr id="153" name="Shape 153"/>
        <p:cNvGrpSpPr/>
        <p:nvPr/>
      </p:nvGrpSpPr>
      <p:grpSpPr>
        <a:xfrm>
          <a:off x="0" y="0"/>
          <a:ext cx="0" cy="0"/>
          <a:chOff x="0" y="0"/>
          <a:chExt cx="0" cy="0"/>
        </a:xfrm>
      </p:grpSpPr>
      <p:cxnSp>
        <p:nvCxnSpPr>
          <p:cNvPr id="154" name="Google Shape;154;p19"/>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55" name="Google Shape;155;p19"/>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56" name="Google Shape;156;p19"/>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57" name="Google Shape;157;p19"/>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PRIVATE">
  <p:cSld name="Section Break - PRIVATE">
    <p:bg>
      <p:bgPr>
        <a:blipFill>
          <a:blip r:embed="rId2">
            <a:alphaModFix/>
          </a:blip>
          <a:stretch>
            <a:fillRect/>
          </a:stretch>
        </a:blipFill>
      </p:bgPr>
    </p:bg>
    <p:spTree>
      <p:nvGrpSpPr>
        <p:cNvPr id="158" name="Shape 158"/>
        <p:cNvGrpSpPr/>
        <p:nvPr/>
      </p:nvGrpSpPr>
      <p:grpSpPr>
        <a:xfrm>
          <a:off x="0" y="0"/>
          <a:ext cx="0" cy="0"/>
          <a:chOff x="0" y="0"/>
          <a:chExt cx="0" cy="0"/>
        </a:xfrm>
      </p:grpSpPr>
      <p:cxnSp>
        <p:nvCxnSpPr>
          <p:cNvPr id="159" name="Google Shape;159;p20"/>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60" name="Google Shape;160;p20"/>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61" name="Google Shape;161;p20"/>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62" name="Google Shape;162;p20"/>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cSld name="Text">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1191" y="1191"/>
            <a:ext cx="1190" cy="1190"/>
          </a:xfrm>
          <a:prstGeom prst="rect">
            <a:avLst/>
          </a:prstGeom>
          <a:noFill/>
          <a:ln>
            <a:noFill/>
          </a:ln>
        </p:spPr>
      </p:pic>
      <p:sp>
        <p:nvSpPr>
          <p:cNvPr id="17" name="Google Shape;17;p3"/>
          <p:cNvSpPr txBox="1"/>
          <p:nvPr>
            <p:ph type="title"/>
          </p:nvPr>
        </p:nvSpPr>
        <p:spPr>
          <a:xfrm>
            <a:off x="369461" y="357188"/>
            <a:ext cx="8405100" cy="4866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8" name="Google Shape;18;p3"/>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19" name="Google Shape;19;p3"/>
          <p:cNvSpPr txBox="1"/>
          <p:nvPr>
            <p:ph idx="1" type="body"/>
          </p:nvPr>
        </p:nvSpPr>
        <p:spPr>
          <a:xfrm>
            <a:off x="369460" y="951309"/>
            <a:ext cx="8405100" cy="3383100"/>
          </a:xfrm>
          <a:prstGeom prst="rect">
            <a:avLst/>
          </a:prstGeom>
          <a:noFill/>
          <a:ln>
            <a:noFill/>
          </a:ln>
        </p:spPr>
        <p:txBody>
          <a:bodyPr anchorCtr="0" anchor="t" bIns="0" lIns="0" spcFirstLastPara="1" rIns="0" wrap="square" tIns="0">
            <a:noAutofit/>
          </a:bodyPr>
          <a:lstStyle>
            <a:lvl1pPr indent="-311150" lvl="0" marL="457200" rtl="0" algn="l">
              <a:lnSpc>
                <a:spcPct val="100000"/>
              </a:lnSpc>
              <a:spcBef>
                <a:spcPts val="900"/>
              </a:spcBef>
              <a:spcAft>
                <a:spcPts val="0"/>
              </a:spcAft>
              <a:buClr>
                <a:schemeClr val="dk1"/>
              </a:buClr>
              <a:buSzPts val="1300"/>
              <a:buChar char="•"/>
              <a:defRPr sz="1300"/>
            </a:lvl1pPr>
            <a:lvl2pPr indent="-298450" lvl="1" marL="914400" rtl="0" algn="l">
              <a:lnSpc>
                <a:spcPct val="100000"/>
              </a:lnSpc>
              <a:spcBef>
                <a:spcPts val="500"/>
              </a:spcBef>
              <a:spcAft>
                <a:spcPts val="0"/>
              </a:spcAft>
              <a:buClr>
                <a:schemeClr val="dk1"/>
              </a:buClr>
              <a:buSzPts val="1100"/>
              <a:buChar char="•"/>
              <a:defRPr i="0" sz="1100">
                <a:solidFill>
                  <a:schemeClr val="dk1"/>
                </a:solidFill>
              </a:defRPr>
            </a:lvl2pPr>
            <a:lvl3pPr indent="-298450" lvl="2" marL="1371600" rtl="0" algn="l">
              <a:lnSpc>
                <a:spcPct val="100000"/>
              </a:lnSpc>
              <a:spcBef>
                <a:spcPts val="500"/>
              </a:spcBef>
              <a:spcAft>
                <a:spcPts val="0"/>
              </a:spcAft>
              <a:buClr>
                <a:schemeClr val="dk1"/>
              </a:buClr>
              <a:buSzPts val="1100"/>
              <a:buChar char="•"/>
              <a:defRPr i="0" sz="1100">
                <a:solidFill>
                  <a:schemeClr val="dk1"/>
                </a:solidFill>
              </a:defRPr>
            </a:lvl3pPr>
            <a:lvl4pPr indent="-298450" lvl="3" marL="1828800" rtl="0" algn="l">
              <a:lnSpc>
                <a:spcPct val="100000"/>
              </a:lnSpc>
              <a:spcBef>
                <a:spcPts val="500"/>
              </a:spcBef>
              <a:spcAft>
                <a:spcPts val="0"/>
              </a:spcAft>
              <a:buClr>
                <a:schemeClr val="dk1"/>
              </a:buClr>
              <a:buSzPts val="1100"/>
              <a:buChar char="•"/>
              <a:defRPr sz="1100"/>
            </a:lvl4pPr>
            <a:lvl5pPr indent="-298450" lvl="4" marL="2286000" rtl="0" algn="l">
              <a:lnSpc>
                <a:spcPct val="100000"/>
              </a:lnSpc>
              <a:spcBef>
                <a:spcPts val="500"/>
              </a:spcBef>
              <a:spcAft>
                <a:spcPts val="0"/>
              </a:spcAft>
              <a:buClr>
                <a:schemeClr val="dk1"/>
              </a:buClr>
              <a:buSzPts val="1100"/>
              <a:buChar char="•"/>
              <a:defRPr sz="1100"/>
            </a:lvl5pPr>
            <a:lvl6pPr indent="-317500" lvl="5" marL="2743200" rtl="0" algn="l">
              <a:lnSpc>
                <a:spcPct val="90000"/>
              </a:lnSpc>
              <a:spcBef>
                <a:spcPts val="5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20" name="Google Shape;20;p3"/>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1" name="Google Shape;21;p3"/>
          <p:cNvCxnSpPr/>
          <p:nvPr/>
        </p:nvCxnSpPr>
        <p:spPr>
          <a:xfrm>
            <a:off x="369461" y="250921"/>
            <a:ext cx="8405100" cy="0"/>
          </a:xfrm>
          <a:prstGeom prst="straightConnector1">
            <a:avLst/>
          </a:prstGeom>
          <a:noFill/>
          <a:ln cap="flat" cmpd="sng" w="9525">
            <a:solidFill>
              <a:schemeClr val="dk1"/>
            </a:solidFill>
            <a:prstDash val="solid"/>
            <a:miter lim="800000"/>
            <a:headEnd len="sm" w="sm" type="none"/>
            <a:tailEnd len="sm" w="sm" type="none"/>
          </a:ln>
        </p:spPr>
      </p:cxnSp>
      <p:cxnSp>
        <p:nvCxnSpPr>
          <p:cNvPr id="22" name="Google Shape;22;p3"/>
          <p:cNvCxnSpPr/>
          <p:nvPr/>
        </p:nvCxnSpPr>
        <p:spPr>
          <a:xfrm>
            <a:off x="369461" y="870226"/>
            <a:ext cx="84051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extLst>
    <p:ext uri="{DCECCB84-F9BA-43D5-87BE-67443E8EF086}">
      <p15:sldGuideLst>
        <p15:guide id="1" orient="horz" pos="225">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ALS">
  <p:cSld name="Section Break - ALS">
    <p:bg>
      <p:bgPr>
        <a:blipFill>
          <a:blip r:embed="rId2">
            <a:alphaModFix/>
          </a:blip>
          <a:stretch>
            <a:fillRect/>
          </a:stretch>
        </a:blipFill>
      </p:bgPr>
    </p:bg>
    <p:spTree>
      <p:nvGrpSpPr>
        <p:cNvPr id="163" name="Shape 163"/>
        <p:cNvGrpSpPr/>
        <p:nvPr/>
      </p:nvGrpSpPr>
      <p:grpSpPr>
        <a:xfrm>
          <a:off x="0" y="0"/>
          <a:ext cx="0" cy="0"/>
          <a:chOff x="0" y="0"/>
          <a:chExt cx="0" cy="0"/>
        </a:xfrm>
      </p:grpSpPr>
      <p:cxnSp>
        <p:nvCxnSpPr>
          <p:cNvPr id="164" name="Google Shape;164;p21"/>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65" name="Google Shape;165;p21"/>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66" name="Google Shape;166;p21"/>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67" name="Google Shape;167;p21"/>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FUCHSIA">
  <p:cSld name="Section Break - FUCHSIA">
    <p:bg>
      <p:bgPr>
        <a:solidFill>
          <a:srgbClr val="09DCFC"/>
        </a:solidFill>
      </p:bgPr>
    </p:bg>
    <p:spTree>
      <p:nvGrpSpPr>
        <p:cNvPr id="168" name="Shape 168"/>
        <p:cNvGrpSpPr/>
        <p:nvPr/>
      </p:nvGrpSpPr>
      <p:grpSpPr>
        <a:xfrm>
          <a:off x="0" y="0"/>
          <a:ext cx="0" cy="0"/>
          <a:chOff x="0" y="0"/>
          <a:chExt cx="0" cy="0"/>
        </a:xfrm>
      </p:grpSpPr>
      <p:cxnSp>
        <p:nvCxnSpPr>
          <p:cNvPr id="169" name="Google Shape;169;p22"/>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70" name="Google Shape;170;p22"/>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71" name="Google Shape;171;p22"/>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72" name="Google Shape;172;p22"/>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PURPLE">
  <p:cSld name="Section Break - PURPLE">
    <p:bg>
      <p:bgPr>
        <a:solidFill>
          <a:srgbClr val="002FA8"/>
        </a:solidFill>
      </p:bgPr>
    </p:bg>
    <p:spTree>
      <p:nvGrpSpPr>
        <p:cNvPr id="173" name="Shape 173"/>
        <p:cNvGrpSpPr/>
        <p:nvPr/>
      </p:nvGrpSpPr>
      <p:grpSpPr>
        <a:xfrm>
          <a:off x="0" y="0"/>
          <a:ext cx="0" cy="0"/>
          <a:chOff x="0" y="0"/>
          <a:chExt cx="0" cy="0"/>
        </a:xfrm>
      </p:grpSpPr>
      <p:cxnSp>
        <p:nvCxnSpPr>
          <p:cNvPr id="174" name="Google Shape;174;p23"/>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75" name="Google Shape;175;p23"/>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76" name="Google Shape;176;p23"/>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77" name="Google Shape;177;p23"/>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MINT">
  <p:cSld name="Section Break - MINT">
    <p:bg>
      <p:bgPr>
        <a:solidFill>
          <a:srgbClr val="FEC72B"/>
        </a:solidFill>
      </p:bgPr>
    </p:bg>
    <p:spTree>
      <p:nvGrpSpPr>
        <p:cNvPr id="178" name="Shape 178"/>
        <p:cNvGrpSpPr/>
        <p:nvPr/>
      </p:nvGrpSpPr>
      <p:grpSpPr>
        <a:xfrm>
          <a:off x="0" y="0"/>
          <a:ext cx="0" cy="0"/>
          <a:chOff x="0" y="0"/>
          <a:chExt cx="0" cy="0"/>
        </a:xfrm>
      </p:grpSpPr>
      <p:cxnSp>
        <p:nvCxnSpPr>
          <p:cNvPr id="179" name="Google Shape;179;p24"/>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80" name="Google Shape;180;p24"/>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81" name="Google Shape;181;p24"/>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82" name="Google Shape;182;p24"/>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 RED">
  <p:cSld name="Section Break - RED">
    <p:bg>
      <p:bgPr>
        <a:solidFill>
          <a:srgbClr val="000000"/>
        </a:solidFill>
      </p:bgPr>
    </p:bg>
    <p:spTree>
      <p:nvGrpSpPr>
        <p:cNvPr id="183" name="Shape 183"/>
        <p:cNvGrpSpPr/>
        <p:nvPr/>
      </p:nvGrpSpPr>
      <p:grpSpPr>
        <a:xfrm>
          <a:off x="0" y="0"/>
          <a:ext cx="0" cy="0"/>
          <a:chOff x="0" y="0"/>
          <a:chExt cx="0" cy="0"/>
        </a:xfrm>
      </p:grpSpPr>
      <p:cxnSp>
        <p:nvCxnSpPr>
          <p:cNvPr id="184" name="Google Shape;184;p25"/>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85" name="Google Shape;185;p25"/>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186" name="Google Shape;186;p25"/>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187" name="Google Shape;187;p25"/>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1700"/>
              <a:buFont typeface="Arial"/>
              <a:buNone/>
              <a:defRPr b="1" i="0" sz="17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188" name="Google Shape;188;p25"/>
          <p:cNvPicPr preferRelativeResize="0"/>
          <p:nvPr/>
        </p:nvPicPr>
        <p:blipFill rotWithShape="1">
          <a:blip r:embed="rId2">
            <a:alphaModFix/>
          </a:blip>
          <a:srcRect b="0" l="0" r="0" t="0"/>
          <a:stretch/>
        </p:blipFill>
        <p:spPr>
          <a:xfrm>
            <a:off x="184404" y="4659086"/>
            <a:ext cx="1208163" cy="50618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 LEFT">
  <p:cSld name="Half Image - LEFT">
    <p:bg>
      <p:bgPr>
        <a:solidFill>
          <a:schemeClr val="lt1"/>
        </a:solidFill>
      </p:bgPr>
    </p:bg>
    <p:spTree>
      <p:nvGrpSpPr>
        <p:cNvPr id="189" name="Shape 189"/>
        <p:cNvGrpSpPr/>
        <p:nvPr/>
      </p:nvGrpSpPr>
      <p:grpSpPr>
        <a:xfrm>
          <a:off x="0" y="0"/>
          <a:ext cx="0" cy="0"/>
          <a:chOff x="0" y="0"/>
          <a:chExt cx="0" cy="0"/>
        </a:xfrm>
      </p:grpSpPr>
      <p:sp>
        <p:nvSpPr>
          <p:cNvPr id="190" name="Google Shape;190;p26"/>
          <p:cNvSpPr/>
          <p:nvPr>
            <p:ph idx="2" type="pic"/>
          </p:nvPr>
        </p:nvSpPr>
        <p:spPr>
          <a:xfrm>
            <a:off x="0" y="0"/>
            <a:ext cx="4499400" cy="51435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191" name="Google Shape;191;p26"/>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92" name="Google Shape;192;p26"/>
          <p:cNvCxnSpPr/>
          <p:nvPr/>
        </p:nvCxnSpPr>
        <p:spPr>
          <a:xfrm>
            <a:off x="4639814" y="4727325"/>
            <a:ext cx="4134900" cy="0"/>
          </a:xfrm>
          <a:prstGeom prst="straightConnector1">
            <a:avLst/>
          </a:prstGeom>
          <a:noFill/>
          <a:ln cap="flat" cmpd="sng" w="9525">
            <a:solidFill>
              <a:schemeClr val="dk1"/>
            </a:solidFill>
            <a:prstDash val="solid"/>
            <a:miter lim="800000"/>
            <a:headEnd len="sm" w="sm" type="none"/>
            <a:tailEnd len="sm" w="sm" type="none"/>
          </a:ln>
        </p:spPr>
      </p:cxnSp>
      <p:sp>
        <p:nvSpPr>
          <p:cNvPr id="193" name="Google Shape;193;p26"/>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26"/>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 LEFT 2">
  <p:cSld name="Half Image - LEFT 2">
    <p:bg>
      <p:bgPr>
        <a:solidFill>
          <a:schemeClr val="lt1"/>
        </a:solidFill>
      </p:bgPr>
    </p:bg>
    <p:spTree>
      <p:nvGrpSpPr>
        <p:cNvPr id="195" name="Shape 195"/>
        <p:cNvGrpSpPr/>
        <p:nvPr/>
      </p:nvGrpSpPr>
      <p:grpSpPr>
        <a:xfrm>
          <a:off x="0" y="0"/>
          <a:ext cx="0" cy="0"/>
          <a:chOff x="0" y="0"/>
          <a:chExt cx="0" cy="0"/>
        </a:xfrm>
      </p:grpSpPr>
      <p:sp>
        <p:nvSpPr>
          <p:cNvPr id="196" name="Google Shape;196;p27"/>
          <p:cNvSpPr/>
          <p:nvPr>
            <p:ph idx="2" type="pic"/>
          </p:nvPr>
        </p:nvSpPr>
        <p:spPr>
          <a:xfrm>
            <a:off x="0" y="0"/>
            <a:ext cx="4499400" cy="51435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197" name="Google Shape;197;p27"/>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198" name="Google Shape;198;p27"/>
          <p:cNvCxnSpPr/>
          <p:nvPr/>
        </p:nvCxnSpPr>
        <p:spPr>
          <a:xfrm>
            <a:off x="4639814" y="4727325"/>
            <a:ext cx="4134900" cy="0"/>
          </a:xfrm>
          <a:prstGeom prst="straightConnector1">
            <a:avLst/>
          </a:prstGeom>
          <a:noFill/>
          <a:ln cap="flat" cmpd="sng" w="9525">
            <a:solidFill>
              <a:schemeClr val="dk1"/>
            </a:solidFill>
            <a:prstDash val="solid"/>
            <a:miter lim="800000"/>
            <a:headEnd len="sm" w="sm" type="none"/>
            <a:tailEnd len="sm" w="sm" type="none"/>
          </a:ln>
        </p:spPr>
      </p:cxnSp>
      <p:sp>
        <p:nvSpPr>
          <p:cNvPr id="199" name="Google Shape;199;p27"/>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7"/>
          <p:cNvSpPr txBox="1"/>
          <p:nvPr>
            <p:ph type="title"/>
          </p:nvPr>
        </p:nvSpPr>
        <p:spPr>
          <a:xfrm>
            <a:off x="4639816"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 HORIZON">
  <p:cSld name="Half Image - HORIZON">
    <p:bg>
      <p:bgPr>
        <a:solidFill>
          <a:schemeClr val="lt1"/>
        </a:solidFill>
      </p:bgPr>
    </p:bg>
    <p:spTree>
      <p:nvGrpSpPr>
        <p:cNvPr id="201" name="Shape 201"/>
        <p:cNvGrpSpPr/>
        <p:nvPr/>
      </p:nvGrpSpPr>
      <p:grpSpPr>
        <a:xfrm>
          <a:off x="0" y="0"/>
          <a:ext cx="0" cy="0"/>
          <a:chOff x="0" y="0"/>
          <a:chExt cx="0" cy="0"/>
        </a:xfrm>
      </p:grpSpPr>
      <p:sp>
        <p:nvSpPr>
          <p:cNvPr id="202" name="Google Shape;202;p28"/>
          <p:cNvSpPr/>
          <p:nvPr>
            <p:ph idx="2" type="pic"/>
          </p:nvPr>
        </p:nvSpPr>
        <p:spPr>
          <a:xfrm>
            <a:off x="1" y="2566350"/>
            <a:ext cx="9144000" cy="25773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203" name="Google Shape;203;p28"/>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sp>
        <p:nvSpPr>
          <p:cNvPr id="204" name="Google Shape;204;p28"/>
          <p:cNvSpPr/>
          <p:nvPr>
            <p:ph idx="3" type="pic"/>
          </p:nvPr>
        </p:nvSpPr>
        <p:spPr>
          <a:xfrm>
            <a:off x="1" y="-10801"/>
            <a:ext cx="9139200" cy="25773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cxnSp>
        <p:nvCxnSpPr>
          <p:cNvPr id="205" name="Google Shape;205;p28"/>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sp>
        <p:nvSpPr>
          <p:cNvPr id="206" name="Google Shape;206;p28"/>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07" name="Google Shape;207;p28"/>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208" name="Google Shape;208;p28"/>
          <p:cNvSpPr txBox="1"/>
          <p:nvPr>
            <p:ph idx="1"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 RIGHT">
  <p:cSld name="Half Image - RIGHT">
    <p:bg>
      <p:bgPr>
        <a:solidFill>
          <a:schemeClr val="lt1"/>
        </a:solidFill>
      </p:bgPr>
    </p:bg>
    <p:spTree>
      <p:nvGrpSpPr>
        <p:cNvPr id="209" name="Shape 209"/>
        <p:cNvGrpSpPr/>
        <p:nvPr/>
      </p:nvGrpSpPr>
      <p:grpSpPr>
        <a:xfrm>
          <a:off x="0" y="0"/>
          <a:ext cx="0" cy="0"/>
          <a:chOff x="0" y="0"/>
          <a:chExt cx="0" cy="0"/>
        </a:xfrm>
      </p:grpSpPr>
      <p:cxnSp>
        <p:nvCxnSpPr>
          <p:cNvPr id="210" name="Google Shape;210;p29"/>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211" name="Google Shape;211;p29"/>
          <p:cNvCxnSpPr/>
          <p:nvPr/>
        </p:nvCxnSpPr>
        <p:spPr>
          <a:xfrm>
            <a:off x="369461" y="4727325"/>
            <a:ext cx="4134900" cy="0"/>
          </a:xfrm>
          <a:prstGeom prst="straightConnector1">
            <a:avLst/>
          </a:prstGeom>
          <a:noFill/>
          <a:ln cap="flat" cmpd="sng" w="9525">
            <a:solidFill>
              <a:schemeClr val="dk1"/>
            </a:solidFill>
            <a:prstDash val="solid"/>
            <a:miter lim="800000"/>
            <a:headEnd len="sm" w="sm" type="none"/>
            <a:tailEnd len="sm" w="sm" type="none"/>
          </a:ln>
        </p:spPr>
      </p:cxnSp>
      <p:sp>
        <p:nvSpPr>
          <p:cNvPr id="212" name="Google Shape;212;p29"/>
          <p:cNvSpPr/>
          <p:nvPr>
            <p:ph idx="2" type="pic"/>
          </p:nvPr>
        </p:nvSpPr>
        <p:spPr>
          <a:xfrm>
            <a:off x="4639815" y="0"/>
            <a:ext cx="4504200" cy="51435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3" name="Google Shape;213;p29"/>
          <p:cNvSpPr txBox="1"/>
          <p:nvPr>
            <p:ph type="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BLACK">
  <p:cSld name="Statement - BLACK">
    <p:bg>
      <p:bgPr>
        <a:solidFill>
          <a:schemeClr val="dk1"/>
        </a:solidFill>
      </p:bgPr>
    </p:bg>
    <p:spTree>
      <p:nvGrpSpPr>
        <p:cNvPr id="214" name="Shape 214"/>
        <p:cNvGrpSpPr/>
        <p:nvPr/>
      </p:nvGrpSpPr>
      <p:grpSpPr>
        <a:xfrm>
          <a:off x="0" y="0"/>
          <a:ext cx="0" cy="0"/>
          <a:chOff x="0" y="0"/>
          <a:chExt cx="0" cy="0"/>
        </a:xfrm>
      </p:grpSpPr>
      <p:sp>
        <p:nvSpPr>
          <p:cNvPr id="215" name="Google Shape;215;p30"/>
          <p:cNvSpPr txBox="1"/>
          <p:nvPr>
            <p:ph type="ctrTitle"/>
          </p:nvPr>
        </p:nvSpPr>
        <p:spPr>
          <a:xfrm>
            <a:off x="1217223" y="1289374"/>
            <a:ext cx="6709500" cy="2497500"/>
          </a:xfrm>
          <a:prstGeom prst="rect">
            <a:avLst/>
          </a:prstGeom>
          <a:noFill/>
          <a:ln>
            <a:noFill/>
          </a:ln>
        </p:spPr>
        <p:txBody>
          <a:bodyPr anchorCtr="0" anchor="ctr" bIns="0" lIns="0" spcFirstLastPara="1" rIns="0" wrap="square" tIns="0">
            <a:noAutofit/>
          </a:bodyPr>
          <a:lstStyle>
            <a:lvl1pPr lvl="0" rtl="0" algn="ctr">
              <a:lnSpc>
                <a:spcPct val="119995"/>
              </a:lnSpc>
              <a:spcBef>
                <a:spcPts val="0"/>
              </a:spcBef>
              <a:spcAft>
                <a:spcPts val="0"/>
              </a:spcAft>
              <a:buClr>
                <a:schemeClr val="lt1"/>
              </a:buClr>
              <a:buSzPts val="3400"/>
              <a:buFont typeface="Arial"/>
              <a:buNone/>
              <a:defRPr b="1" i="0" sz="34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16" name="Google Shape;216;p30"/>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pic>
        <p:nvPicPr>
          <p:cNvPr id="217" name="Google Shape;217;p30"/>
          <p:cNvPicPr preferRelativeResize="0"/>
          <p:nvPr/>
        </p:nvPicPr>
        <p:blipFill rotWithShape="1">
          <a:blip r:embed="rId2">
            <a:alphaModFix/>
          </a:blip>
          <a:srcRect b="0" l="0" r="0" t="0"/>
          <a:stretch/>
        </p:blipFill>
        <p:spPr>
          <a:xfrm>
            <a:off x="184404" y="4659086"/>
            <a:ext cx="1208163" cy="5061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BLACK">
  <p:cSld name="Title Slide - BLACK">
    <p:bg>
      <p:bgPr>
        <a:solidFill>
          <a:schemeClr val="dk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369461" y="335567"/>
            <a:ext cx="8405100" cy="9225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3400"/>
              <a:buFont typeface="Arial"/>
              <a:buNone/>
              <a:defRPr b="1" i="0" sz="34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5" name="Google Shape;25;p4"/>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26" name="Google Shape;26;p4"/>
          <p:cNvSpPr txBox="1"/>
          <p:nvPr>
            <p:ph idx="1" type="body"/>
          </p:nvPr>
        </p:nvSpPr>
        <p:spPr>
          <a:xfrm>
            <a:off x="369461" y="1743494"/>
            <a:ext cx="4134600" cy="2551200"/>
          </a:xfrm>
          <a:prstGeom prst="rect">
            <a:avLst/>
          </a:prstGeom>
          <a:noFill/>
          <a:ln>
            <a:noFill/>
          </a:ln>
        </p:spPr>
        <p:txBody>
          <a:bodyPr anchorCtr="0" anchor="b" bIns="0" lIns="0" spcFirstLastPara="1" rIns="0" wrap="square" tIns="0">
            <a:noAutofit/>
          </a:bodyPr>
          <a:lstStyle>
            <a:lvl1pPr indent="-228600" lvl="0" marL="457200" rtl="0" algn="l">
              <a:lnSpc>
                <a:spcPct val="120000"/>
              </a:lnSpc>
              <a:spcBef>
                <a:spcPts val="0"/>
              </a:spcBef>
              <a:spcAft>
                <a:spcPts val="0"/>
              </a:spcAft>
              <a:buClr>
                <a:schemeClr val="lt1"/>
              </a:buClr>
              <a:buSzPts val="800"/>
              <a:buNone/>
              <a:defRPr sz="800">
                <a:solidFill>
                  <a:schemeClr val="lt1"/>
                </a:solidFill>
                <a:latin typeface="Mali Light"/>
                <a:ea typeface="Mali Light"/>
                <a:cs typeface="Mali Light"/>
                <a:sym typeface="Mali Light"/>
              </a:defRPr>
            </a:lvl1pPr>
            <a:lvl2pPr indent="-228600" lvl="1" marL="914400" rtl="0" algn="l">
              <a:lnSpc>
                <a:spcPct val="120000"/>
              </a:lnSpc>
              <a:spcBef>
                <a:spcPts val="0"/>
              </a:spcBef>
              <a:spcAft>
                <a:spcPts val="0"/>
              </a:spcAft>
              <a:buClr>
                <a:schemeClr val="lt1"/>
              </a:buClr>
              <a:buSzPts val="800"/>
              <a:buNone/>
              <a:defRPr sz="800">
                <a:solidFill>
                  <a:schemeClr val="lt1"/>
                </a:solidFill>
                <a:latin typeface="Mali Light"/>
                <a:ea typeface="Mali Light"/>
                <a:cs typeface="Mali Light"/>
                <a:sym typeface="Mali Light"/>
              </a:defRPr>
            </a:lvl2pPr>
            <a:lvl3pPr indent="-228600" lvl="2" marL="1371600" rtl="0" algn="l">
              <a:lnSpc>
                <a:spcPct val="120000"/>
              </a:lnSpc>
              <a:spcBef>
                <a:spcPts val="0"/>
              </a:spcBef>
              <a:spcAft>
                <a:spcPts val="0"/>
              </a:spcAft>
              <a:buClr>
                <a:schemeClr val="lt1"/>
              </a:buClr>
              <a:buSzPts val="800"/>
              <a:buNone/>
              <a:defRPr sz="800">
                <a:solidFill>
                  <a:schemeClr val="lt1"/>
                </a:solidFill>
                <a:latin typeface="Mali Light"/>
                <a:ea typeface="Mali Light"/>
                <a:cs typeface="Mali Light"/>
                <a:sym typeface="Mali Light"/>
              </a:defRPr>
            </a:lvl3pPr>
            <a:lvl4pPr indent="-228600" lvl="3" marL="1828800" rtl="0" algn="l">
              <a:lnSpc>
                <a:spcPct val="120000"/>
              </a:lnSpc>
              <a:spcBef>
                <a:spcPts val="0"/>
              </a:spcBef>
              <a:spcAft>
                <a:spcPts val="0"/>
              </a:spcAft>
              <a:buClr>
                <a:schemeClr val="lt1"/>
              </a:buClr>
              <a:buSzPts val="800"/>
              <a:buNone/>
              <a:defRPr sz="800">
                <a:solidFill>
                  <a:schemeClr val="lt1"/>
                </a:solidFill>
                <a:latin typeface="Mali Light"/>
                <a:ea typeface="Mali Light"/>
                <a:cs typeface="Mali Light"/>
                <a:sym typeface="Mali Light"/>
              </a:defRPr>
            </a:lvl4pPr>
            <a:lvl5pPr indent="-228600" lvl="4" marL="2286000" rtl="0" algn="l">
              <a:lnSpc>
                <a:spcPct val="120000"/>
              </a:lnSpc>
              <a:spcBef>
                <a:spcPts val="0"/>
              </a:spcBef>
              <a:spcAft>
                <a:spcPts val="0"/>
              </a:spcAft>
              <a:buClr>
                <a:schemeClr val="lt1"/>
              </a:buClr>
              <a:buSzPts val="800"/>
              <a:buNone/>
              <a:defRPr sz="800">
                <a:solidFill>
                  <a:schemeClr val="lt1"/>
                </a:solidFill>
                <a:latin typeface="Mali Light"/>
                <a:ea typeface="Mali Light"/>
                <a:cs typeface="Mali Light"/>
                <a:sym typeface="Mali Light"/>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pic>
        <p:nvPicPr>
          <p:cNvPr id="27" name="Google Shape;27;p4"/>
          <p:cNvPicPr preferRelativeResize="0"/>
          <p:nvPr/>
        </p:nvPicPr>
        <p:blipFill rotWithShape="1">
          <a:blip r:embed="rId2">
            <a:alphaModFix/>
          </a:blip>
          <a:srcRect b="0" l="0" r="0" t="0"/>
          <a:stretch/>
        </p:blipFill>
        <p:spPr>
          <a:xfrm>
            <a:off x="184404" y="4659086"/>
            <a:ext cx="1208163" cy="50618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WHITE">
  <p:cSld name="Statement - WHITE">
    <p:bg>
      <p:bgPr>
        <a:solidFill>
          <a:schemeClr val="lt1"/>
        </a:solidFill>
      </p:bgPr>
    </p:bg>
    <p:spTree>
      <p:nvGrpSpPr>
        <p:cNvPr id="218" name="Shape 218"/>
        <p:cNvGrpSpPr/>
        <p:nvPr/>
      </p:nvGrpSpPr>
      <p:grpSpPr>
        <a:xfrm>
          <a:off x="0" y="0"/>
          <a:ext cx="0" cy="0"/>
          <a:chOff x="0" y="0"/>
          <a:chExt cx="0" cy="0"/>
        </a:xfrm>
      </p:grpSpPr>
      <p:cxnSp>
        <p:nvCxnSpPr>
          <p:cNvPr id="219" name="Google Shape;219;p31"/>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220" name="Google Shape;220;p31"/>
          <p:cNvSpPr txBox="1"/>
          <p:nvPr>
            <p:ph type="ctrTitle"/>
          </p:nvPr>
        </p:nvSpPr>
        <p:spPr>
          <a:xfrm>
            <a:off x="1217223" y="1289374"/>
            <a:ext cx="6709500" cy="2497500"/>
          </a:xfrm>
          <a:prstGeom prst="rect">
            <a:avLst/>
          </a:prstGeom>
          <a:noFill/>
          <a:ln>
            <a:noFill/>
          </a:ln>
        </p:spPr>
        <p:txBody>
          <a:bodyPr anchorCtr="0" anchor="ctr" bIns="0" lIns="0" spcFirstLastPara="1" rIns="0" wrap="square" tIns="0">
            <a:noAutofit/>
          </a:bodyPr>
          <a:lstStyle>
            <a:lvl1pPr lvl="0" rtl="0" algn="ctr">
              <a:lnSpc>
                <a:spcPct val="119995"/>
              </a:lnSpc>
              <a:spcBef>
                <a:spcPts val="0"/>
              </a:spcBef>
              <a:spcAft>
                <a:spcPts val="0"/>
              </a:spcAft>
              <a:buClr>
                <a:schemeClr val="dk1"/>
              </a:buClr>
              <a:buSzPts val="3400"/>
              <a:buFont typeface="Arial"/>
              <a:buNone/>
              <a:defRPr b="1" i="0" sz="34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1" name="Shape 221"/>
        <p:cNvGrpSpPr/>
        <p:nvPr/>
      </p:nvGrpSpPr>
      <p:grpSpPr>
        <a:xfrm>
          <a:off x="0" y="0"/>
          <a:ext cx="0" cy="0"/>
          <a:chOff x="0" y="0"/>
          <a:chExt cx="0" cy="0"/>
        </a:xfrm>
      </p:grpSpPr>
      <p:sp>
        <p:nvSpPr>
          <p:cNvPr id="222" name="Google Shape;222;p3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3" name="Google Shape;223;p32"/>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224" name="Google Shape;224;p32"/>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BLACK">
  <p:cSld name="Closing Slide - BLACK">
    <p:bg>
      <p:bgPr>
        <a:solidFill>
          <a:schemeClr val="dk1"/>
        </a:solidFill>
      </p:bgPr>
    </p:bg>
    <p:spTree>
      <p:nvGrpSpPr>
        <p:cNvPr id="28" name="Shape 28"/>
        <p:cNvGrpSpPr/>
        <p:nvPr/>
      </p:nvGrpSpPr>
      <p:grpSpPr>
        <a:xfrm>
          <a:off x="0" y="0"/>
          <a:ext cx="0" cy="0"/>
          <a:chOff x="0" y="0"/>
          <a:chExt cx="0" cy="0"/>
        </a:xfrm>
      </p:grpSpPr>
      <p:sp>
        <p:nvSpPr>
          <p:cNvPr id="29" name="Google Shape;29;p5"/>
          <p:cNvSpPr txBox="1"/>
          <p:nvPr/>
        </p:nvSpPr>
        <p:spPr>
          <a:xfrm>
            <a:off x="369900" y="386967"/>
            <a:ext cx="4134900" cy="486000"/>
          </a:xfrm>
          <a:prstGeom prst="rect">
            <a:avLst/>
          </a:prstGeom>
          <a:noFill/>
          <a:ln>
            <a:noFill/>
          </a:ln>
        </p:spPr>
        <p:txBody>
          <a:bodyPr anchorCtr="0" anchor="t" bIns="0" lIns="0" spcFirstLastPara="1" rIns="0" wrap="square" tIns="0">
            <a:noAutofit/>
          </a:bodyPr>
          <a:lstStyle/>
          <a:p>
            <a:pPr indent="0" lvl="0" marL="0" marR="0" rtl="0" algn="l">
              <a:lnSpc>
                <a:spcPct val="83920"/>
              </a:lnSpc>
              <a:spcBef>
                <a:spcPts val="0"/>
              </a:spcBef>
              <a:spcAft>
                <a:spcPts val="0"/>
              </a:spcAft>
              <a:buClr>
                <a:schemeClr val="lt1"/>
              </a:buClr>
              <a:buSzPts val="1700"/>
              <a:buFont typeface="Arial"/>
              <a:buNone/>
            </a:pPr>
            <a:r>
              <a:rPr b="1" i="0" lang="en" sz="1700" u="none" cap="none" strike="noStrike">
                <a:solidFill>
                  <a:schemeClr val="lt1"/>
                </a:solidFill>
                <a:latin typeface="Arial"/>
                <a:ea typeface="Arial"/>
                <a:cs typeface="Arial"/>
                <a:sym typeface="Arial"/>
              </a:rPr>
              <a:t>FURTHER INFORMATION</a:t>
            </a:r>
            <a:endParaRPr b="0" i="0" sz="1700" u="none" cap="none" strike="noStrike">
              <a:solidFill>
                <a:schemeClr val="lt1"/>
              </a:solidFill>
              <a:latin typeface="Arial"/>
              <a:ea typeface="Arial"/>
              <a:cs typeface="Arial"/>
              <a:sym typeface="Arial"/>
            </a:endParaRPr>
          </a:p>
        </p:txBody>
      </p:sp>
      <p:cxnSp>
        <p:nvCxnSpPr>
          <p:cNvPr id="30" name="Google Shape;30;p5"/>
          <p:cNvCxnSpPr/>
          <p:nvPr/>
        </p:nvCxnSpPr>
        <p:spPr>
          <a:xfrm>
            <a:off x="369461"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31" name="Google Shape;31;p5"/>
          <p:cNvCxnSpPr/>
          <p:nvPr/>
        </p:nvCxnSpPr>
        <p:spPr>
          <a:xfrm>
            <a:off x="4639814" y="245785"/>
            <a:ext cx="4134900" cy="0"/>
          </a:xfrm>
          <a:prstGeom prst="straightConnector1">
            <a:avLst/>
          </a:prstGeom>
          <a:noFill/>
          <a:ln cap="flat" cmpd="sng" w="9525">
            <a:solidFill>
              <a:schemeClr val="lt1"/>
            </a:solidFill>
            <a:prstDash val="solid"/>
            <a:miter lim="800000"/>
            <a:headEnd len="sm" w="sm" type="none"/>
            <a:tailEnd len="sm" w="sm" type="none"/>
          </a:ln>
        </p:spPr>
      </p:cxnSp>
      <p:cxnSp>
        <p:nvCxnSpPr>
          <p:cNvPr id="32" name="Google Shape;32;p5"/>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33" name="Google Shape;33;p5"/>
          <p:cNvSpPr txBox="1"/>
          <p:nvPr/>
        </p:nvSpPr>
        <p:spPr>
          <a:xfrm>
            <a:off x="4639815" y="357749"/>
            <a:ext cx="4134900" cy="118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The contents of this presentation are strictly private and confidential and subject to contract.  They are subject to amendment or withdrawal and must not be referred to or distributed further without the prior consent of  KOKO Networks.  </a:t>
            </a:r>
            <a:endParaRPr sz="1100"/>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KOKO Networks does not owe or accept any duty or responsibility to any viewer of this presentation and shall not be liable in respect of any loss, damage or expense of any nature which is caused by any use which the viewer may choose to make of its contents.</a:t>
            </a:r>
            <a:endParaRPr sz="1100"/>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Copyright © KOKO Networks</a:t>
            </a:r>
            <a:endParaRPr sz="1100"/>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800"/>
              <a:buFont typeface="Arial"/>
              <a:buNone/>
            </a:pPr>
            <a:r>
              <a:rPr b="0" i="0" lang="en" sz="800" u="none" cap="none" strike="noStrike">
                <a:solidFill>
                  <a:schemeClr val="lt1"/>
                </a:solidFill>
                <a:latin typeface="Arial"/>
                <a:ea typeface="Arial"/>
                <a:cs typeface="Arial"/>
                <a:sym typeface="Arial"/>
              </a:rPr>
              <a:t>If you require any further information, please contact:</a:t>
            </a:r>
            <a:endParaRPr sz="1100"/>
          </a:p>
          <a:p>
            <a:pPr indent="0" lvl="0" marL="0" marR="0" rtl="0" algn="l">
              <a:lnSpc>
                <a:spcPct val="100000"/>
              </a:lnSpc>
              <a:spcBef>
                <a:spcPts val="0"/>
              </a:spcBef>
              <a:spcAft>
                <a:spcPts val="0"/>
              </a:spcAft>
              <a:buClr>
                <a:schemeClr val="dk1"/>
              </a:buClr>
              <a:buSzPts val="800"/>
              <a:buFont typeface="Arial"/>
              <a:buNone/>
            </a:pPr>
            <a:r>
              <a:t/>
            </a:r>
            <a:endParaRPr b="0" i="0" sz="800" u="none" cap="none" strike="noStrike">
              <a:solidFill>
                <a:schemeClr val="lt1"/>
              </a:solidFill>
              <a:latin typeface="Arial"/>
              <a:ea typeface="Arial"/>
              <a:cs typeface="Arial"/>
              <a:sym typeface="Arial"/>
            </a:endParaRPr>
          </a:p>
        </p:txBody>
      </p:sp>
      <p:pic>
        <p:nvPicPr>
          <p:cNvPr id="34" name="Google Shape;34;p5"/>
          <p:cNvPicPr preferRelativeResize="0"/>
          <p:nvPr/>
        </p:nvPicPr>
        <p:blipFill rotWithShape="1">
          <a:blip r:embed="rId2">
            <a:alphaModFix/>
          </a:blip>
          <a:srcRect b="0" l="0" r="0" t="0"/>
          <a:stretch/>
        </p:blipFill>
        <p:spPr>
          <a:xfrm>
            <a:off x="184404" y="4659086"/>
            <a:ext cx="1208163" cy="5061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FOR PRINTING">
  <p:cSld name="Title Slide - FOR PRINTING">
    <p:bg>
      <p:bgPr>
        <a:solidFill>
          <a:schemeClr val="lt1"/>
        </a:solidFill>
      </p:bgPr>
    </p:bg>
    <p:spTree>
      <p:nvGrpSpPr>
        <p:cNvPr id="35" name="Shape 35"/>
        <p:cNvGrpSpPr/>
        <p:nvPr/>
      </p:nvGrpSpPr>
      <p:grpSpPr>
        <a:xfrm>
          <a:off x="0" y="0"/>
          <a:ext cx="0" cy="0"/>
          <a:chOff x="0" y="0"/>
          <a:chExt cx="0" cy="0"/>
        </a:xfrm>
      </p:grpSpPr>
      <p:sp>
        <p:nvSpPr>
          <p:cNvPr id="36" name="Google Shape;36;p6"/>
          <p:cNvSpPr/>
          <p:nvPr/>
        </p:nvSpPr>
        <p:spPr>
          <a:xfrm>
            <a:off x="369461" y="259227"/>
            <a:ext cx="8405100" cy="4468200"/>
          </a:xfrm>
          <a:prstGeom prst="rect">
            <a:avLst/>
          </a:prstGeom>
          <a:solidFill>
            <a:srgbClr val="09DCF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200" u="none" cap="none" strike="noStrike">
              <a:solidFill>
                <a:schemeClr val="lt1"/>
              </a:solidFill>
              <a:latin typeface="Arial"/>
              <a:ea typeface="Arial"/>
              <a:cs typeface="Arial"/>
              <a:sym typeface="Arial"/>
            </a:endParaRPr>
          </a:p>
        </p:txBody>
      </p:sp>
      <p:sp>
        <p:nvSpPr>
          <p:cNvPr id="37" name="Google Shape;37;p6"/>
          <p:cNvSpPr txBox="1"/>
          <p:nvPr>
            <p:ph type="title"/>
          </p:nvPr>
        </p:nvSpPr>
        <p:spPr>
          <a:xfrm>
            <a:off x="697850" y="501172"/>
            <a:ext cx="7730700" cy="9204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lt1"/>
              </a:buClr>
              <a:buSzPts val="3400"/>
              <a:buFont typeface="Arial"/>
              <a:buNone/>
              <a:defRPr b="1" i="0" sz="3400" cap="none">
                <a:solidFill>
                  <a:schemeClr val="lt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8" name="Google Shape;38;p6"/>
          <p:cNvSpPr txBox="1"/>
          <p:nvPr>
            <p:ph idx="1" type="body"/>
          </p:nvPr>
        </p:nvSpPr>
        <p:spPr>
          <a:xfrm>
            <a:off x="697850" y="1494462"/>
            <a:ext cx="4137900" cy="2760000"/>
          </a:xfrm>
          <a:prstGeom prst="rect">
            <a:avLst/>
          </a:prstGeom>
          <a:noFill/>
          <a:ln>
            <a:noFill/>
          </a:ln>
        </p:spPr>
        <p:txBody>
          <a:bodyPr anchorCtr="0" anchor="b" bIns="0" lIns="0" spcFirstLastPara="1" rIns="0" wrap="square" tIns="0">
            <a:noAutofit/>
          </a:bodyPr>
          <a:lstStyle>
            <a:lvl1pPr indent="-228600" lvl="0" marL="457200" rtl="0" algn="l">
              <a:lnSpc>
                <a:spcPct val="118136"/>
              </a:lnSpc>
              <a:spcBef>
                <a:spcPts val="0"/>
              </a:spcBef>
              <a:spcAft>
                <a:spcPts val="0"/>
              </a:spcAft>
              <a:buClr>
                <a:schemeClr val="lt1"/>
              </a:buClr>
              <a:buSzPts val="700"/>
              <a:buNone/>
              <a:defRPr b="0" i="0" sz="700">
                <a:solidFill>
                  <a:schemeClr val="lt1"/>
                </a:solidFill>
                <a:latin typeface="Arial"/>
                <a:ea typeface="Arial"/>
                <a:cs typeface="Arial"/>
                <a:sym typeface="Arial"/>
              </a:defRPr>
            </a:lvl1pPr>
            <a:lvl2pPr indent="-228600" lvl="1" marL="914400" rtl="0" algn="l">
              <a:lnSpc>
                <a:spcPct val="68050"/>
              </a:lnSpc>
              <a:spcBef>
                <a:spcPts val="0"/>
              </a:spcBef>
              <a:spcAft>
                <a:spcPts val="0"/>
              </a:spcAft>
              <a:buClr>
                <a:schemeClr val="dk1"/>
              </a:buClr>
              <a:buSzPts val="1500"/>
              <a:buNone/>
              <a:defRPr b="1" sz="1500"/>
            </a:lvl2pPr>
            <a:lvl3pPr indent="-228600" lvl="2" marL="1371600" rtl="0" algn="l">
              <a:lnSpc>
                <a:spcPct val="75611"/>
              </a:lnSpc>
              <a:spcBef>
                <a:spcPts val="0"/>
              </a:spcBef>
              <a:spcAft>
                <a:spcPts val="0"/>
              </a:spcAft>
              <a:buClr>
                <a:schemeClr val="dk1"/>
              </a:buClr>
              <a:buSzPts val="1400"/>
              <a:buNone/>
              <a:defRPr b="1" sz="1400"/>
            </a:lvl3pPr>
            <a:lvl4pPr indent="-228600" lvl="3" marL="1828800" rtl="0" algn="l">
              <a:lnSpc>
                <a:spcPct val="85062"/>
              </a:lnSpc>
              <a:spcBef>
                <a:spcPts val="0"/>
              </a:spcBef>
              <a:spcAft>
                <a:spcPts val="0"/>
              </a:spcAft>
              <a:buClr>
                <a:schemeClr val="dk1"/>
              </a:buClr>
              <a:buSzPts val="1200"/>
              <a:buNone/>
              <a:defRPr b="1" sz="1200"/>
            </a:lvl4pPr>
            <a:lvl5pPr indent="-228600" lvl="4" marL="2286000" rtl="0" algn="l">
              <a:lnSpc>
                <a:spcPct val="85062"/>
              </a:lnSpc>
              <a:spcBef>
                <a:spcPts val="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cxnSp>
        <p:nvCxnSpPr>
          <p:cNvPr id="39" name="Google Shape;39;p6"/>
          <p:cNvCxnSpPr/>
          <p:nvPr/>
        </p:nvCxnSpPr>
        <p:spPr>
          <a:xfrm>
            <a:off x="369461" y="4727325"/>
            <a:ext cx="8405100" cy="0"/>
          </a:xfrm>
          <a:prstGeom prst="straightConnector1">
            <a:avLst/>
          </a:prstGeom>
          <a:noFill/>
          <a:ln cap="flat" cmpd="sng" w="9525">
            <a:solidFill>
              <a:schemeClr val="lt1"/>
            </a:solidFill>
            <a:prstDash val="solid"/>
            <a:miter lim="800000"/>
            <a:headEnd len="sm" w="sm" type="none"/>
            <a:tailEnd len="sm" w="sm" type="none"/>
          </a:ln>
        </p:spPr>
      </p:cxnSp>
      <p:sp>
        <p:nvSpPr>
          <p:cNvPr id="40" name="Google Shape;40;p6"/>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bg>
      <p:bgPr>
        <a:solidFill>
          <a:schemeClr val="lt1"/>
        </a:solidFill>
      </p:bgPr>
    </p:bg>
    <p:spTree>
      <p:nvGrpSpPr>
        <p:cNvPr id="41" name="Shape 41"/>
        <p:cNvGrpSpPr/>
        <p:nvPr/>
      </p:nvGrpSpPr>
      <p:grpSpPr>
        <a:xfrm>
          <a:off x="0" y="0"/>
          <a:ext cx="0" cy="0"/>
          <a:chOff x="0" y="0"/>
          <a:chExt cx="0" cy="0"/>
        </a:xfrm>
      </p:grpSpPr>
      <p:cxnSp>
        <p:nvCxnSpPr>
          <p:cNvPr id="42" name="Google Shape;42;p7"/>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43" name="Google Shape;43;p7"/>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44" name="Google Shape;44;p7"/>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45" name="Google Shape;45;p7"/>
          <p:cNvSpPr txBox="1"/>
          <p:nvPr>
            <p:ph idx="1" type="body"/>
          </p:nvPr>
        </p:nvSpPr>
        <p:spPr>
          <a:xfrm>
            <a:off x="367951" y="955150"/>
            <a:ext cx="4134900" cy="3668100"/>
          </a:xfrm>
          <a:prstGeom prst="rect">
            <a:avLst/>
          </a:prstGeom>
          <a:noFill/>
          <a:ln>
            <a:noFill/>
          </a:ln>
        </p:spPr>
        <p:txBody>
          <a:bodyPr anchorCtr="0" anchor="t" bIns="0" lIns="0" spcFirstLastPara="1" rIns="0" wrap="square" tIns="0">
            <a:noAutofit/>
          </a:bodyPr>
          <a:lstStyle>
            <a:lvl1pPr indent="-336550" lvl="0" marL="457200" rtl="0" algn="l">
              <a:lnSpc>
                <a:spcPct val="120017"/>
              </a:lnSpc>
              <a:spcBef>
                <a:spcPts val="0"/>
              </a:spcBef>
              <a:spcAft>
                <a:spcPts val="0"/>
              </a:spcAft>
              <a:buClr>
                <a:schemeClr val="dk1"/>
              </a:buClr>
              <a:buSzPts val="1700"/>
              <a:buFont typeface="Calibri"/>
              <a:buAutoNum type="arabicPeriod"/>
              <a:defRPr b="1" i="0" sz="1700" cap="none">
                <a:latin typeface="Mali Light"/>
                <a:ea typeface="Mali Light"/>
                <a:cs typeface="Mali Light"/>
                <a:sym typeface="Mali Light"/>
              </a:defRPr>
            </a:lvl1pPr>
            <a:lvl2pPr indent="-228600" lvl="1" marL="914400" rtl="0" algn="l">
              <a:lnSpc>
                <a:spcPct val="128582"/>
              </a:lnSpc>
              <a:spcBef>
                <a:spcPts val="0"/>
              </a:spcBef>
              <a:spcAft>
                <a:spcPts val="0"/>
              </a:spcAft>
              <a:buClr>
                <a:schemeClr val="dk1"/>
              </a:buClr>
              <a:buSzPts val="1000"/>
              <a:buFont typeface="Arial"/>
              <a:buNone/>
              <a:defRPr sz="1000" cap="none">
                <a:latin typeface="Mali Light"/>
                <a:ea typeface="Mali Light"/>
                <a:cs typeface="Mali Light"/>
                <a:sym typeface="Mali Light"/>
              </a:defRPr>
            </a:lvl2pPr>
            <a:lvl3pPr indent="-228600" lvl="2" marL="1371600" rtl="0" algn="l">
              <a:lnSpc>
                <a:spcPct val="128582"/>
              </a:lnSpc>
              <a:spcBef>
                <a:spcPts val="0"/>
              </a:spcBef>
              <a:spcAft>
                <a:spcPts val="0"/>
              </a:spcAft>
              <a:buClr>
                <a:schemeClr val="dk1"/>
              </a:buClr>
              <a:buSzPts val="1000"/>
              <a:buFont typeface="Arial"/>
              <a:buNone/>
              <a:defRPr sz="1000" cap="none">
                <a:latin typeface="Mali Light"/>
                <a:ea typeface="Mali Light"/>
                <a:cs typeface="Mali Light"/>
                <a:sym typeface="Mali Light"/>
              </a:defRPr>
            </a:lvl3pPr>
            <a:lvl4pPr indent="-228600" lvl="3" marL="1828800" rtl="0" algn="l">
              <a:lnSpc>
                <a:spcPct val="121417"/>
              </a:lnSpc>
              <a:spcBef>
                <a:spcPts val="0"/>
              </a:spcBef>
              <a:spcAft>
                <a:spcPts val="0"/>
              </a:spcAft>
              <a:buClr>
                <a:schemeClr val="dk1"/>
              </a:buClr>
              <a:buSzPts val="1000"/>
              <a:buFont typeface="Arial"/>
              <a:buNone/>
              <a:defRPr sz="1000" cap="none">
                <a:latin typeface="Mali Light"/>
                <a:ea typeface="Mali Light"/>
                <a:cs typeface="Mali Light"/>
                <a:sym typeface="Mali Light"/>
              </a:defRPr>
            </a:lvl4pPr>
            <a:lvl5pPr indent="-228600" lvl="4" marL="2286000" rtl="0" algn="l">
              <a:lnSpc>
                <a:spcPct val="128582"/>
              </a:lnSpc>
              <a:spcBef>
                <a:spcPts val="0"/>
              </a:spcBef>
              <a:spcAft>
                <a:spcPts val="0"/>
              </a:spcAft>
              <a:buClr>
                <a:schemeClr val="dk1"/>
              </a:buClr>
              <a:buSzPts val="1000"/>
              <a:buNone/>
              <a:defRPr sz="1000" cap="none">
                <a:latin typeface="Mali Light"/>
                <a:ea typeface="Mali Light"/>
                <a:cs typeface="Mali Light"/>
                <a:sym typeface="Mali Light"/>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46" name="Google Shape;46;p7"/>
          <p:cNvSpPr txBox="1"/>
          <p:nvPr>
            <p:ph type="title"/>
          </p:nvPr>
        </p:nvSpPr>
        <p:spPr>
          <a:xfrm>
            <a:off x="369462" y="357188"/>
            <a:ext cx="4133400" cy="4866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7" name="Google Shape;47;p7"/>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912">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1"/>
        </a:solidFill>
      </p:bgPr>
    </p:bg>
    <p:spTree>
      <p:nvGrpSpPr>
        <p:cNvPr id="48" name="Shape 48"/>
        <p:cNvGrpSpPr/>
        <p:nvPr/>
      </p:nvGrpSpPr>
      <p:grpSpPr>
        <a:xfrm>
          <a:off x="0" y="0"/>
          <a:ext cx="0" cy="0"/>
          <a:chOff x="0" y="0"/>
          <a:chExt cx="0" cy="0"/>
        </a:xfrm>
      </p:grpSpPr>
      <p:cxnSp>
        <p:nvCxnSpPr>
          <p:cNvPr id="49" name="Google Shape;49;p8"/>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50" name="Google Shape;50;p8"/>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51" name="Google Shape;51;p8"/>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52" name="Google Shape;52;p8"/>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ph type="title"/>
          </p:nvPr>
        </p:nvSpPr>
        <p:spPr>
          <a:xfrm>
            <a:off x="369462" y="357188"/>
            <a:ext cx="4134900" cy="4866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4" name="Google Shape;54;p8"/>
          <p:cNvSpPr txBox="1"/>
          <p:nvPr>
            <p:ph idx="1"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chemeClr val="lt1"/>
        </a:solidFill>
      </p:bgPr>
    </p:bg>
    <p:spTree>
      <p:nvGrpSpPr>
        <p:cNvPr id="55" name="Shape 55"/>
        <p:cNvGrpSpPr/>
        <p:nvPr/>
      </p:nvGrpSpPr>
      <p:grpSpPr>
        <a:xfrm>
          <a:off x="0" y="0"/>
          <a:ext cx="0" cy="0"/>
          <a:chOff x="0" y="0"/>
          <a:chExt cx="0" cy="0"/>
        </a:xfrm>
      </p:grpSpPr>
      <p:sp>
        <p:nvSpPr>
          <p:cNvPr id="56" name="Google Shape;56;p9"/>
          <p:cNvSpPr txBox="1"/>
          <p:nvPr>
            <p:ph type="ctrTitle"/>
          </p:nvPr>
        </p:nvSpPr>
        <p:spPr>
          <a:xfrm>
            <a:off x="369461" y="357748"/>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7" name="Google Shape;57;p9"/>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58" name="Google Shape;58;p9"/>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59" name="Google Shape;59;p9"/>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60" name="Google Shape;60;p9"/>
          <p:cNvSpPr/>
          <p:nvPr>
            <p:ph idx="2" type="pic"/>
          </p:nvPr>
        </p:nvSpPr>
        <p:spPr>
          <a:xfrm>
            <a:off x="369461" y="951749"/>
            <a:ext cx="8405100" cy="3678600"/>
          </a:xfrm>
          <a:prstGeom prst="rect">
            <a:avLst/>
          </a:prstGeom>
          <a:noFill/>
          <a:ln>
            <a:noFill/>
          </a:ln>
        </p:spPr>
        <p:txBody>
          <a:bodyPr anchorCtr="0" anchor="ctr" bIns="0" lIns="540000" spcFirstLastPara="1" rIns="540000" wrap="square" tIns="0">
            <a:noAutofit/>
          </a:bodyPr>
          <a:lstStyle>
            <a:lvl1pPr lvl="0" marR="0" rtl="0" algn="ctr">
              <a:lnSpc>
                <a:spcPct val="87505"/>
              </a:lnSpc>
              <a:spcBef>
                <a:spcPts val="0"/>
              </a:spcBef>
              <a:spcAft>
                <a:spcPts val="0"/>
              </a:spcAft>
              <a:buClr>
                <a:schemeClr val="dk1"/>
              </a:buClr>
              <a:buSzPts val="1600"/>
              <a:buFont typeface="Arial"/>
              <a:buNone/>
              <a:defRPr b="0" i="0" sz="1600" u="none" cap="none" strike="noStrike">
                <a:solidFill>
                  <a:schemeClr val="dk1"/>
                </a:solidFill>
                <a:latin typeface="Mali Light"/>
                <a:ea typeface="Mali Light"/>
                <a:cs typeface="Mali Light"/>
                <a:sym typeface="Mali Light"/>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9"/>
          <p:cNvSpPr txBox="1"/>
          <p:nvPr>
            <p:ph idx="1"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63" name="Shape 63"/>
        <p:cNvGrpSpPr/>
        <p:nvPr/>
      </p:nvGrpSpPr>
      <p:grpSpPr>
        <a:xfrm>
          <a:off x="0" y="0"/>
          <a:ext cx="0" cy="0"/>
          <a:chOff x="0" y="0"/>
          <a:chExt cx="0" cy="0"/>
        </a:xfrm>
      </p:grpSpPr>
      <p:sp>
        <p:nvSpPr>
          <p:cNvPr id="64" name="Google Shape;64;p10"/>
          <p:cNvSpPr/>
          <p:nvPr>
            <p:ph idx="2" type="chart"/>
          </p:nvPr>
        </p:nvSpPr>
        <p:spPr>
          <a:xfrm>
            <a:off x="369460" y="951750"/>
            <a:ext cx="8405100" cy="3677700"/>
          </a:xfrm>
          <a:prstGeom prst="rect">
            <a:avLst/>
          </a:prstGeom>
          <a:noFill/>
          <a:ln>
            <a:noFill/>
          </a:ln>
        </p:spPr>
        <p:txBody>
          <a:bodyPr anchorCtr="0" anchor="ctr" bIns="0" lIns="0" spcFirstLastPara="1" rIns="0" wrap="square" tIns="0">
            <a:noAutofit/>
          </a:bodyPr>
          <a:lstStyle>
            <a:lvl1pPr lvl="0" marR="0" rtl="0" algn="ctr">
              <a:lnSpc>
                <a:spcPct val="12354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2pPr>
            <a:lvl3pPr lvl="2"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3pPr>
            <a:lvl4pPr lvl="3"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4pPr>
            <a:lvl5pPr lvl="4" marR="0" rtl="0" algn="l">
              <a:lnSpc>
                <a:spcPct val="124977"/>
              </a:lnSpc>
              <a:spcBef>
                <a:spcPts val="0"/>
              </a:spcBef>
              <a:spcAft>
                <a:spcPts val="0"/>
              </a:spcAft>
              <a:buClr>
                <a:schemeClr val="dk1"/>
              </a:buClr>
              <a:buSzPts val="800"/>
              <a:buFont typeface="Arial"/>
              <a:buChar char="•"/>
              <a:defRPr b="0" i="0" sz="800" u="none" cap="none" strike="noStrike">
                <a:solidFill>
                  <a:schemeClr val="dk1"/>
                </a:solidFill>
                <a:latin typeface="Mali Light"/>
                <a:ea typeface="Mali Light"/>
                <a:cs typeface="Mali Light"/>
                <a:sym typeface="Mali Light"/>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5" name="Google Shape;65;p10"/>
          <p:cNvSpPr txBox="1"/>
          <p:nvPr>
            <p:ph type="ctrTitle"/>
          </p:nvPr>
        </p:nvSpPr>
        <p:spPr>
          <a:xfrm>
            <a:off x="369461" y="357750"/>
            <a:ext cx="4134900" cy="486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1"/>
              </a:buClr>
              <a:buSzPts val="1700"/>
              <a:buFont typeface="Arial"/>
              <a:buNone/>
              <a:defRPr b="1" i="0" sz="1700" cap="none">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0"/>
          <p:cNvSpPr txBox="1"/>
          <p:nvPr>
            <p:ph idx="1" type="subTitle"/>
          </p:nvPr>
        </p:nvSpPr>
        <p:spPr>
          <a:xfrm>
            <a:off x="4642835" y="357188"/>
            <a:ext cx="4131900" cy="486000"/>
          </a:xfrm>
          <a:prstGeom prst="rect">
            <a:avLst/>
          </a:prstGeom>
          <a:noFill/>
          <a:ln>
            <a:noFill/>
          </a:ln>
        </p:spPr>
        <p:txBody>
          <a:bodyPr anchorCtr="0" anchor="t" bIns="0" lIns="0" spcFirstLastPara="1" rIns="0" wrap="square" tIns="0">
            <a:noAutofit/>
          </a:bodyPr>
          <a:lstStyle>
            <a:lvl1pPr lvl="0" rtl="0" algn="l">
              <a:lnSpc>
                <a:spcPct val="118136"/>
              </a:lnSpc>
              <a:spcBef>
                <a:spcPts val="0"/>
              </a:spcBef>
              <a:spcAft>
                <a:spcPts val="0"/>
              </a:spcAft>
              <a:buClr>
                <a:schemeClr val="dk1"/>
              </a:buClr>
              <a:buSzPts val="700"/>
              <a:buNone/>
              <a:defRPr sz="700">
                <a:latin typeface="Mali Light"/>
                <a:ea typeface="Mali Light"/>
                <a:cs typeface="Mali Light"/>
                <a:sym typeface="Mali Light"/>
              </a:defRPr>
            </a:lvl1pPr>
            <a:lvl2pPr lvl="1" rtl="0" algn="ctr">
              <a:lnSpc>
                <a:spcPct val="68050"/>
              </a:lnSpc>
              <a:spcBef>
                <a:spcPts val="0"/>
              </a:spcBef>
              <a:spcAft>
                <a:spcPts val="0"/>
              </a:spcAft>
              <a:buClr>
                <a:schemeClr val="dk1"/>
              </a:buClr>
              <a:buSzPts val="1500"/>
              <a:buNone/>
              <a:defRPr sz="1500"/>
            </a:lvl2pPr>
            <a:lvl3pPr lvl="2" rtl="0" algn="ctr">
              <a:lnSpc>
                <a:spcPct val="75611"/>
              </a:lnSpc>
              <a:spcBef>
                <a:spcPts val="0"/>
              </a:spcBef>
              <a:spcAft>
                <a:spcPts val="0"/>
              </a:spcAft>
              <a:buClr>
                <a:schemeClr val="dk1"/>
              </a:buClr>
              <a:buSzPts val="1400"/>
              <a:buNone/>
              <a:defRPr sz="1400"/>
            </a:lvl3pPr>
            <a:lvl4pPr lvl="3" rtl="0" algn="ctr">
              <a:lnSpc>
                <a:spcPct val="85062"/>
              </a:lnSpc>
              <a:spcBef>
                <a:spcPts val="0"/>
              </a:spcBef>
              <a:spcAft>
                <a:spcPts val="0"/>
              </a:spcAft>
              <a:buClr>
                <a:schemeClr val="dk1"/>
              </a:buClr>
              <a:buSzPts val="1200"/>
              <a:buNone/>
              <a:defRPr sz="1200"/>
            </a:lvl4pPr>
            <a:lvl5pPr lvl="4" rtl="0" algn="ctr">
              <a:lnSpc>
                <a:spcPct val="85062"/>
              </a:lnSpc>
              <a:spcBef>
                <a:spcPts val="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cxnSp>
        <p:nvCxnSpPr>
          <p:cNvPr id="67" name="Google Shape;67;p10"/>
          <p:cNvCxnSpPr/>
          <p:nvPr/>
        </p:nvCxnSpPr>
        <p:spPr>
          <a:xfrm>
            <a:off x="369461"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68" name="Google Shape;68;p10"/>
          <p:cNvCxnSpPr/>
          <p:nvPr/>
        </p:nvCxnSpPr>
        <p:spPr>
          <a:xfrm>
            <a:off x="4639814" y="245785"/>
            <a:ext cx="4134900" cy="0"/>
          </a:xfrm>
          <a:prstGeom prst="straightConnector1">
            <a:avLst/>
          </a:prstGeom>
          <a:noFill/>
          <a:ln cap="flat" cmpd="sng" w="9525">
            <a:solidFill>
              <a:schemeClr val="dk1"/>
            </a:solidFill>
            <a:prstDash val="solid"/>
            <a:miter lim="800000"/>
            <a:headEnd len="sm" w="sm" type="none"/>
            <a:tailEnd len="sm" w="sm" type="none"/>
          </a:ln>
        </p:spPr>
      </p:cxnSp>
      <p:cxnSp>
        <p:nvCxnSpPr>
          <p:cNvPr id="69" name="Google Shape;69;p10"/>
          <p:cNvCxnSpPr/>
          <p:nvPr/>
        </p:nvCxnSpPr>
        <p:spPr>
          <a:xfrm>
            <a:off x="369461" y="4727325"/>
            <a:ext cx="8405100" cy="0"/>
          </a:xfrm>
          <a:prstGeom prst="straightConnector1">
            <a:avLst/>
          </a:prstGeom>
          <a:noFill/>
          <a:ln cap="flat" cmpd="sng" w="9525">
            <a:solidFill>
              <a:schemeClr val="dk1"/>
            </a:solidFill>
            <a:prstDash val="solid"/>
            <a:miter lim="800000"/>
            <a:headEnd len="sm" w="sm" type="none"/>
            <a:tailEnd len="sm" w="sm" type="none"/>
          </a:ln>
        </p:spPr>
      </p:cxnSp>
      <p:sp>
        <p:nvSpPr>
          <p:cNvPr id="70" name="Google Shape;70;p10"/>
          <p:cNvSpPr txBox="1"/>
          <p:nvPr>
            <p:ph idx="12" type="sldNum"/>
          </p:nvPr>
        </p:nvSpPr>
        <p:spPr>
          <a:xfrm>
            <a:off x="7539218" y="4825300"/>
            <a:ext cx="1235400" cy="216900"/>
          </a:xfrm>
          <a:prstGeom prst="rect">
            <a:avLst/>
          </a:prstGeom>
          <a:noFill/>
          <a:ln>
            <a:noFill/>
          </a:ln>
        </p:spPr>
        <p:txBody>
          <a:bodyPr anchorCtr="0" anchor="t" bIns="0" lIns="0" spcFirstLastPara="1" rIns="0" wrap="square" tIns="0">
            <a:noAutofit/>
          </a:bodyPr>
          <a:lstStyle>
            <a:lvl1pPr indent="0" lvl="0" marL="0" rtl="0" algn="r">
              <a:spcBef>
                <a:spcPts val="0"/>
              </a:spcBef>
              <a:buNone/>
              <a:defRPr b="0" i="0" sz="800" u="none" cap="none" strike="noStrike">
                <a:solidFill>
                  <a:schemeClr val="dk1"/>
                </a:solidFill>
                <a:latin typeface="Arial"/>
                <a:ea typeface="Arial"/>
                <a:cs typeface="Arial"/>
                <a:sym typeface="Arial"/>
              </a:defRPr>
            </a:lvl1pPr>
            <a:lvl2pPr indent="0" lvl="1" marL="0" rtl="0" algn="r">
              <a:spcBef>
                <a:spcPts val="0"/>
              </a:spcBef>
              <a:buNone/>
              <a:defRPr b="0" i="0" sz="800" u="none" cap="none" strike="noStrike">
                <a:solidFill>
                  <a:schemeClr val="dk1"/>
                </a:solidFill>
                <a:latin typeface="Arial"/>
                <a:ea typeface="Arial"/>
                <a:cs typeface="Arial"/>
                <a:sym typeface="Arial"/>
              </a:defRPr>
            </a:lvl2pPr>
            <a:lvl3pPr indent="0" lvl="2" marL="0" rtl="0" algn="r">
              <a:spcBef>
                <a:spcPts val="0"/>
              </a:spcBef>
              <a:buNone/>
              <a:defRPr b="0" i="0" sz="800" u="none" cap="none" strike="noStrike">
                <a:solidFill>
                  <a:schemeClr val="dk1"/>
                </a:solidFill>
                <a:latin typeface="Arial"/>
                <a:ea typeface="Arial"/>
                <a:cs typeface="Arial"/>
                <a:sym typeface="Arial"/>
              </a:defRPr>
            </a:lvl3pPr>
            <a:lvl4pPr indent="0" lvl="3" marL="0" rtl="0" algn="r">
              <a:spcBef>
                <a:spcPts val="0"/>
              </a:spcBef>
              <a:buNone/>
              <a:defRPr b="0" i="0" sz="800" u="none" cap="none" strike="noStrike">
                <a:solidFill>
                  <a:schemeClr val="dk1"/>
                </a:solidFill>
                <a:latin typeface="Arial"/>
                <a:ea typeface="Arial"/>
                <a:cs typeface="Arial"/>
                <a:sym typeface="Arial"/>
              </a:defRPr>
            </a:lvl4pPr>
            <a:lvl5pPr indent="0" lvl="4" marL="0" rtl="0" algn="r">
              <a:spcBef>
                <a:spcPts val="0"/>
              </a:spcBef>
              <a:buNone/>
              <a:defRPr b="0" i="0" sz="800" u="none" cap="none" strike="noStrike">
                <a:solidFill>
                  <a:schemeClr val="dk1"/>
                </a:solidFill>
                <a:latin typeface="Arial"/>
                <a:ea typeface="Arial"/>
                <a:cs typeface="Arial"/>
                <a:sym typeface="Arial"/>
              </a:defRPr>
            </a:lvl5pPr>
            <a:lvl6pPr indent="0" lvl="5" marL="0" rtl="0" algn="r">
              <a:spcBef>
                <a:spcPts val="0"/>
              </a:spcBef>
              <a:buNone/>
              <a:defRPr b="0" i="0" sz="800" u="none" cap="none" strike="noStrike">
                <a:solidFill>
                  <a:schemeClr val="dk1"/>
                </a:solidFill>
                <a:latin typeface="Arial"/>
                <a:ea typeface="Arial"/>
                <a:cs typeface="Arial"/>
                <a:sym typeface="Arial"/>
              </a:defRPr>
            </a:lvl6pPr>
            <a:lvl7pPr indent="0" lvl="6" marL="0" rtl="0" algn="r">
              <a:spcBef>
                <a:spcPts val="0"/>
              </a:spcBef>
              <a:buNone/>
              <a:defRPr b="0" i="0" sz="800" u="none" cap="none" strike="noStrike">
                <a:solidFill>
                  <a:schemeClr val="dk1"/>
                </a:solidFill>
                <a:latin typeface="Arial"/>
                <a:ea typeface="Arial"/>
                <a:cs typeface="Arial"/>
                <a:sym typeface="Arial"/>
              </a:defRPr>
            </a:lvl7pPr>
            <a:lvl8pPr indent="0" lvl="7" marL="0" rtl="0" algn="r">
              <a:spcBef>
                <a:spcPts val="0"/>
              </a:spcBef>
              <a:buNone/>
              <a:defRPr b="0" i="0" sz="800" u="none" cap="none" strike="noStrike">
                <a:solidFill>
                  <a:schemeClr val="dk1"/>
                </a:solidFill>
                <a:latin typeface="Arial"/>
                <a:ea typeface="Arial"/>
                <a:cs typeface="Arial"/>
                <a:sym typeface="Arial"/>
              </a:defRPr>
            </a:lvl8pPr>
            <a:lvl9pPr indent="0" lvl="8" marL="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25">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slideLayout" Target="../slideLayouts/slideLayout27.xml"/><Relationship Id="rId7" Type="http://schemas.openxmlformats.org/officeDocument/2006/relationships/slideLayout" Target="../slideLayouts/slideLayout5.xml"/><Relationship Id="rId8" Type="http://schemas.openxmlformats.org/officeDocument/2006/relationships/slideLayout" Target="../slideLayouts/slideLayout6.xml"/><Relationship Id="rId31" Type="http://schemas.openxmlformats.org/officeDocument/2006/relationships/slideLayout" Target="../slideLayouts/slideLayout29.xml"/><Relationship Id="rId30" Type="http://schemas.openxmlformats.org/officeDocument/2006/relationships/slideLayout" Target="../slideLayouts/slideLayout28.xml"/><Relationship Id="rId11" Type="http://schemas.openxmlformats.org/officeDocument/2006/relationships/slideLayout" Target="../slideLayouts/slideLayout9.xml"/><Relationship Id="rId33" Type="http://schemas.openxmlformats.org/officeDocument/2006/relationships/slideLayout" Target="../slideLayouts/slideLayout31.xml"/><Relationship Id="rId10" Type="http://schemas.openxmlformats.org/officeDocument/2006/relationships/slideLayout" Target="../slideLayouts/slideLayout8.xml"/><Relationship Id="rId32" Type="http://schemas.openxmlformats.org/officeDocument/2006/relationships/slideLayout" Target="../slideLayouts/slideLayout30.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34" Type="http://schemas.openxmlformats.org/officeDocument/2006/relationships/theme" Target="../theme/theme2.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1191" y="1191"/>
            <a:ext cx="1190" cy="1190"/>
          </a:xfrm>
          <a:prstGeom prst="rect">
            <a:avLst/>
          </a:prstGeom>
          <a:noFill/>
          <a:ln>
            <a:noFill/>
          </a:ln>
        </p:spPr>
      </p:pic>
      <p:sp>
        <p:nvSpPr>
          <p:cNvPr id="7" name="Google Shape;7;p1"/>
          <p:cNvSpPr txBox="1"/>
          <p:nvPr>
            <p:ph type="title"/>
          </p:nvPr>
        </p:nvSpPr>
        <p:spPr>
          <a:xfrm>
            <a:off x="369461" y="335567"/>
            <a:ext cx="8405100" cy="489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1700"/>
              <a:buFont typeface="Arial"/>
              <a:buNone/>
              <a:defRPr b="1" i="0" sz="1700" u="none" cap="none" strike="noStrik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 name="Google Shape;8;p1"/>
          <p:cNvSpPr txBox="1"/>
          <p:nvPr>
            <p:ph idx="1" type="body"/>
          </p:nvPr>
        </p:nvSpPr>
        <p:spPr>
          <a:xfrm>
            <a:off x="369461" y="1014942"/>
            <a:ext cx="8405100" cy="3263400"/>
          </a:xfrm>
          <a:prstGeom prst="rect">
            <a:avLst/>
          </a:prstGeom>
          <a:noFill/>
          <a:ln>
            <a:noFill/>
          </a:ln>
        </p:spPr>
        <p:txBody>
          <a:bodyPr anchorCtr="0" anchor="t" bIns="0" lIns="0" spcFirstLastPara="1" rIns="0" wrap="square" tIns="0">
            <a:noAutofit/>
          </a:bodyPr>
          <a:lstStyle>
            <a:lvl1pPr indent="-304800" lvl="0" marL="457200" marR="0" rtl="0" algn="l">
              <a:lnSpc>
                <a:spcPct val="123540"/>
              </a:lnSpc>
              <a:spcBef>
                <a:spcPts val="0"/>
              </a:spcBef>
              <a:spcAft>
                <a:spcPts val="0"/>
              </a:spcAft>
              <a:buClr>
                <a:schemeClr val="dk1"/>
              </a:buClr>
              <a:buSzPts val="1200"/>
              <a:buChar char="•"/>
              <a:defRPr i="0" sz="1200" u="none" cap="none" strike="noStrike">
                <a:solidFill>
                  <a:schemeClr val="dk1"/>
                </a:solidFill>
              </a:defRPr>
            </a:lvl1pPr>
            <a:lvl2pPr indent="-279400" lvl="1" marL="914400" marR="0" rtl="0" algn="l">
              <a:lnSpc>
                <a:spcPct val="124977"/>
              </a:lnSpc>
              <a:spcBef>
                <a:spcPts val="0"/>
              </a:spcBef>
              <a:spcAft>
                <a:spcPts val="0"/>
              </a:spcAft>
              <a:buClr>
                <a:schemeClr val="dk1"/>
              </a:buClr>
              <a:buSzPts val="800"/>
              <a:buChar char="•"/>
              <a:defRPr i="0" sz="800" u="none" cap="none" strike="noStrike">
                <a:solidFill>
                  <a:schemeClr val="dk1"/>
                </a:solidFill>
              </a:defRPr>
            </a:lvl2pPr>
            <a:lvl3pPr indent="-279400" lvl="2" marL="1371600" marR="0" rtl="0" algn="l">
              <a:lnSpc>
                <a:spcPct val="124977"/>
              </a:lnSpc>
              <a:spcBef>
                <a:spcPts val="0"/>
              </a:spcBef>
              <a:spcAft>
                <a:spcPts val="0"/>
              </a:spcAft>
              <a:buClr>
                <a:schemeClr val="dk1"/>
              </a:buClr>
              <a:buSzPts val="800"/>
              <a:buChar char="•"/>
              <a:defRPr i="0" sz="800" u="none" cap="none" strike="noStrike">
                <a:solidFill>
                  <a:schemeClr val="dk1"/>
                </a:solidFill>
              </a:defRPr>
            </a:lvl3pPr>
            <a:lvl4pPr indent="-279400" lvl="3" marL="1828800" marR="0" rtl="0" algn="l">
              <a:lnSpc>
                <a:spcPct val="124977"/>
              </a:lnSpc>
              <a:spcBef>
                <a:spcPts val="0"/>
              </a:spcBef>
              <a:spcAft>
                <a:spcPts val="0"/>
              </a:spcAft>
              <a:buClr>
                <a:schemeClr val="dk1"/>
              </a:buClr>
              <a:buSzPts val="800"/>
              <a:buChar char="•"/>
              <a:defRPr i="0" sz="800" u="none" cap="none" strike="noStrike">
                <a:solidFill>
                  <a:schemeClr val="dk1"/>
                </a:solidFill>
              </a:defRPr>
            </a:lvl4pPr>
            <a:lvl5pPr indent="-279400" lvl="4" marL="2286000" marR="0" rtl="0" algn="l">
              <a:lnSpc>
                <a:spcPct val="124977"/>
              </a:lnSpc>
              <a:spcBef>
                <a:spcPts val="0"/>
              </a:spcBef>
              <a:spcAft>
                <a:spcPts val="0"/>
              </a:spcAft>
              <a:buClr>
                <a:schemeClr val="dk1"/>
              </a:buClr>
              <a:buSzPts val="800"/>
              <a:buChar char="•"/>
              <a:defRPr i="0" sz="800" u="none" cap="none" strike="noStrike">
                <a:solidFill>
                  <a:schemeClr val="dk1"/>
                </a:solidFill>
              </a:defRPr>
            </a:lvl5pPr>
            <a:lvl6pPr indent="-317500" lvl="5" marL="2743200" marR="0" rtl="0" algn="l">
              <a:lnSpc>
                <a:spcPct val="90000"/>
              </a:lnSpc>
              <a:spcBef>
                <a:spcPts val="400"/>
              </a:spcBef>
              <a:spcAft>
                <a:spcPts val="0"/>
              </a:spcAft>
              <a:buClr>
                <a:schemeClr val="dk1"/>
              </a:buClr>
              <a:buSzPts val="1400"/>
              <a:buChar char="•"/>
              <a:defRPr i="0" sz="1400" u="none" cap="none" strike="noStrike">
                <a:solidFill>
                  <a:schemeClr val="dk1"/>
                </a:solidFill>
              </a:defRPr>
            </a:lvl6pPr>
            <a:lvl7pPr indent="-317500" lvl="6" marL="3200400" marR="0" rtl="0" algn="l">
              <a:lnSpc>
                <a:spcPct val="90000"/>
              </a:lnSpc>
              <a:spcBef>
                <a:spcPts val="400"/>
              </a:spcBef>
              <a:spcAft>
                <a:spcPts val="0"/>
              </a:spcAft>
              <a:buClr>
                <a:schemeClr val="dk1"/>
              </a:buClr>
              <a:buSzPts val="1400"/>
              <a:buChar char="•"/>
              <a:defRPr i="0" sz="1400" u="none" cap="none" strike="noStrike">
                <a:solidFill>
                  <a:schemeClr val="dk1"/>
                </a:solidFill>
              </a:defRPr>
            </a:lvl7pPr>
            <a:lvl8pPr indent="-317500" lvl="7" marL="3657600" marR="0" rtl="0" algn="l">
              <a:lnSpc>
                <a:spcPct val="90000"/>
              </a:lnSpc>
              <a:spcBef>
                <a:spcPts val="400"/>
              </a:spcBef>
              <a:spcAft>
                <a:spcPts val="0"/>
              </a:spcAft>
              <a:buClr>
                <a:schemeClr val="dk1"/>
              </a:buClr>
              <a:buSzPts val="1400"/>
              <a:buChar char="•"/>
              <a:defRPr i="0" sz="1400" u="none" cap="none" strike="noStrike">
                <a:solidFill>
                  <a:schemeClr val="dk1"/>
                </a:solidFill>
              </a:defRPr>
            </a:lvl8pPr>
            <a:lvl9pPr indent="-317500" lvl="8" marL="4114800" marR="0" rtl="0" algn="l">
              <a:lnSpc>
                <a:spcPct val="90000"/>
              </a:lnSpc>
              <a:spcBef>
                <a:spcPts val="400"/>
              </a:spcBef>
              <a:spcAft>
                <a:spcPts val="0"/>
              </a:spcAft>
              <a:buClr>
                <a:schemeClr val="dk1"/>
              </a:buClr>
              <a:buSzPts val="1400"/>
              <a:buChar char="•"/>
              <a:defRPr i="0" sz="1400" u="none" cap="none" strike="noStrike">
                <a:solidFill>
                  <a:schemeClr val="dk1"/>
                </a:solidFill>
              </a:defRPr>
            </a:lvl9pPr>
          </a:lstStyle>
          <a:p/>
        </p:txBody>
      </p:sp>
      <p:sp>
        <p:nvSpPr>
          <p:cNvPr id="9" name="Google Shape;9;p1"/>
          <p:cNvSpPr txBox="1"/>
          <p:nvPr>
            <p:ph idx="12" type="sldNum"/>
          </p:nvPr>
        </p:nvSpPr>
        <p:spPr>
          <a:xfrm>
            <a:off x="6720799" y="4825300"/>
            <a:ext cx="2057400" cy="2157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2">
            <a:alphaModFix/>
          </a:blip>
          <a:srcRect b="0" l="0" r="0" t="0"/>
          <a:stretch/>
        </p:blipFill>
        <p:spPr>
          <a:xfrm>
            <a:off x="379951" y="4807513"/>
            <a:ext cx="822134" cy="1893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app.zeplin.io/project/5c81218b5421337ad5005cea/dashboard" TargetMode="External"/><Relationship Id="rId4" Type="http://schemas.openxmlformats.org/officeDocument/2006/relationships/hyperlink" Target="https://projects.invisionapp.com/share/RZSHHRPTPXJ#/scree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pp.zeplin.io/project/5d5bc91cc463d49b78e82aa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Buy Extra Stove or Canister </a:t>
            </a:r>
            <a:endParaRPr/>
          </a:p>
        </p:txBody>
      </p:sp>
      <p:sp>
        <p:nvSpPr>
          <p:cNvPr id="230" name="Google Shape;230;p33"/>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New Feature Requirement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Key business rules</a:t>
            </a:r>
            <a:endParaRPr/>
          </a:p>
        </p:txBody>
      </p:sp>
      <p:sp>
        <p:nvSpPr>
          <p:cNvPr id="372" name="Google Shape;372;p42"/>
          <p:cNvSpPr txBox="1"/>
          <p:nvPr>
            <p:ph idx="1" type="body"/>
          </p:nvPr>
        </p:nvSpPr>
        <p:spPr>
          <a:xfrm>
            <a:off x="369460" y="951309"/>
            <a:ext cx="8405100" cy="3383100"/>
          </a:xfrm>
          <a:prstGeom prst="rect">
            <a:avLst/>
          </a:prstGeom>
        </p:spPr>
        <p:txBody>
          <a:bodyPr anchorCtr="0" anchor="ctr" bIns="0" lIns="0" spcFirstLastPara="1" rIns="0" wrap="square" tIns="0">
            <a:noAutofit/>
          </a:bodyPr>
          <a:lstStyle/>
          <a:p>
            <a:pPr indent="-311150" lvl="0" marL="457200" rtl="0" algn="l">
              <a:spcBef>
                <a:spcPts val="0"/>
              </a:spcBef>
              <a:spcAft>
                <a:spcPts val="0"/>
              </a:spcAft>
              <a:buSzPts val="1300"/>
              <a:buAutoNum type="arabicPeriod"/>
            </a:pPr>
            <a:r>
              <a:rPr lang="en"/>
              <a:t>Customers can place orders with multiple items &gt; these will be created as individual pre-orders in KOKO Core &amp; Odoo</a:t>
            </a:r>
            <a:endParaRPr/>
          </a:p>
          <a:p>
            <a:pPr indent="-311150" lvl="0" marL="457200" rtl="0" algn="l">
              <a:spcBef>
                <a:spcPts val="1000"/>
              </a:spcBef>
              <a:spcAft>
                <a:spcPts val="0"/>
              </a:spcAft>
              <a:buSzPts val="1300"/>
              <a:buAutoNum type="arabicPeriod"/>
            </a:pPr>
            <a:r>
              <a:rPr lang="en"/>
              <a:t>Customers will collect each item individually as per today’s process</a:t>
            </a:r>
            <a:endParaRPr/>
          </a:p>
          <a:p>
            <a:pPr indent="-311150" lvl="0" marL="457200" rtl="0" algn="l">
              <a:spcBef>
                <a:spcPts val="1000"/>
              </a:spcBef>
              <a:spcAft>
                <a:spcPts val="0"/>
              </a:spcAft>
              <a:buSzPts val="1300"/>
              <a:buAutoNum type="arabicPeriod"/>
            </a:pPr>
            <a:r>
              <a:rPr lang="en"/>
              <a:t>Customers will only be allowed to collect items once they have paid the full order value.</a:t>
            </a:r>
            <a:endParaRPr/>
          </a:p>
          <a:p>
            <a:pPr indent="-311150" lvl="0" marL="457200" rtl="0" algn="l">
              <a:spcBef>
                <a:spcPts val="1000"/>
              </a:spcBef>
              <a:spcAft>
                <a:spcPts val="0"/>
              </a:spcAft>
              <a:buSzPts val="1300"/>
              <a:buAutoNum type="arabicPeriod"/>
            </a:pPr>
            <a:r>
              <a:rPr lang="en"/>
              <a:t>Customers will not be allowed to save for an order with more than one item.</a:t>
            </a:r>
            <a:endParaRPr/>
          </a:p>
          <a:p>
            <a:pPr indent="-311150" lvl="0" marL="457200" rtl="0" algn="l">
              <a:spcBef>
                <a:spcPts val="1000"/>
              </a:spcBef>
              <a:spcAft>
                <a:spcPts val="0"/>
              </a:spcAft>
              <a:buSzPts val="1300"/>
              <a:buAutoNum type="arabicPeriod"/>
            </a:pPr>
            <a:r>
              <a:rPr lang="en"/>
              <a:t>If you have existing pre-orders you will not be able to place further pre-orders; but you can have multiple pre-orders open at a time.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Canisters= 10</a:t>
            </a:r>
            <a:endParaRPr/>
          </a:p>
          <a:p>
            <a:pPr indent="0" lvl="0" marL="0" rtl="0" algn="l">
              <a:spcBef>
                <a:spcPts val="1000"/>
              </a:spcBef>
              <a:spcAft>
                <a:spcPts val="1000"/>
              </a:spcAft>
              <a:buNone/>
            </a:pPr>
            <a:r>
              <a:rPr lang="en"/>
              <a:t>Stoves =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Process for internal users</a:t>
            </a:r>
            <a:endParaRPr/>
          </a:p>
        </p:txBody>
      </p:sp>
      <p:sp>
        <p:nvSpPr>
          <p:cNvPr id="378" name="Google Shape;378;p43"/>
          <p:cNvSpPr txBox="1"/>
          <p:nvPr>
            <p:ph idx="1" type="body"/>
          </p:nvPr>
        </p:nvSpPr>
        <p:spPr>
          <a:xfrm>
            <a:off x="369450" y="3044106"/>
            <a:ext cx="8405100" cy="12903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lang="en"/>
              <a:t>Assumptions:</a:t>
            </a:r>
            <a:endParaRPr/>
          </a:p>
          <a:p>
            <a:pPr indent="-311150" lvl="0" marL="457200" rtl="0" algn="l">
              <a:spcBef>
                <a:spcPts val="500"/>
              </a:spcBef>
              <a:spcAft>
                <a:spcPts val="0"/>
              </a:spcAft>
              <a:buSzPts val="1300"/>
              <a:buChar char="-"/>
            </a:pPr>
            <a:r>
              <a:rPr lang="en"/>
              <a:t>Internal users use customer processes to get new items</a:t>
            </a:r>
            <a:endParaRPr/>
          </a:p>
          <a:p>
            <a:pPr indent="-311150" lvl="0" marL="457200" rtl="0" algn="l">
              <a:spcBef>
                <a:spcPts val="1000"/>
              </a:spcBef>
              <a:spcAft>
                <a:spcPts val="0"/>
              </a:spcAft>
              <a:buSzPts val="1300"/>
              <a:buChar char="-"/>
            </a:pPr>
            <a:r>
              <a:rPr lang="en"/>
              <a:t>They are using their KOKO Core ‘work’ accounts not their personal customer accounts.</a:t>
            </a:r>
            <a:endParaRPr/>
          </a:p>
          <a:p>
            <a:pPr indent="-311150" lvl="0" marL="457200" rtl="0" algn="l">
              <a:spcBef>
                <a:spcPts val="1000"/>
              </a:spcBef>
              <a:spcAft>
                <a:spcPts val="0"/>
              </a:spcAft>
              <a:buSzPts val="1300"/>
              <a:buChar char="-"/>
            </a:pPr>
            <a:r>
              <a:rPr lang="en"/>
              <a:t>Product will need to lead on documenting and training for this new process with support from Ops</a:t>
            </a:r>
            <a:endParaRPr/>
          </a:p>
        </p:txBody>
      </p:sp>
      <p:sp>
        <p:nvSpPr>
          <p:cNvPr id="379" name="Google Shape;379;p43"/>
          <p:cNvSpPr/>
          <p:nvPr/>
        </p:nvSpPr>
        <p:spPr>
          <a:xfrm>
            <a:off x="392875" y="1375400"/>
            <a:ext cx="1364400" cy="92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Team needs new item e.g. canister for calibration	</a:t>
            </a:r>
            <a:endParaRPr sz="1300">
              <a:solidFill>
                <a:srgbClr val="FFFFFF"/>
              </a:solidFill>
            </a:endParaRPr>
          </a:p>
        </p:txBody>
      </p:sp>
      <p:sp>
        <p:nvSpPr>
          <p:cNvPr id="380" name="Google Shape;380;p43"/>
          <p:cNvSpPr/>
          <p:nvPr/>
        </p:nvSpPr>
        <p:spPr>
          <a:xfrm>
            <a:off x="2147194" y="1375400"/>
            <a:ext cx="1364400" cy="92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Team orders new item on KP</a:t>
            </a:r>
            <a:endParaRPr sz="1300">
              <a:solidFill>
                <a:srgbClr val="FFFFFF"/>
              </a:solidFill>
            </a:endParaRPr>
          </a:p>
        </p:txBody>
      </p:sp>
      <p:sp>
        <p:nvSpPr>
          <p:cNvPr id="381" name="Google Shape;381;p43"/>
          <p:cNvSpPr/>
          <p:nvPr/>
        </p:nvSpPr>
        <p:spPr>
          <a:xfrm>
            <a:off x="3901513" y="1375400"/>
            <a:ext cx="1364400" cy="92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Internal user requests a admin top up from Finance</a:t>
            </a:r>
            <a:endParaRPr sz="1300">
              <a:solidFill>
                <a:srgbClr val="FFFFFF"/>
              </a:solidFill>
            </a:endParaRPr>
          </a:p>
        </p:txBody>
      </p:sp>
      <p:sp>
        <p:nvSpPr>
          <p:cNvPr id="382" name="Google Shape;382;p43"/>
          <p:cNvSpPr/>
          <p:nvPr/>
        </p:nvSpPr>
        <p:spPr>
          <a:xfrm>
            <a:off x="5655831" y="1375400"/>
            <a:ext cx="1364400" cy="92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Finance credit internal users work account</a:t>
            </a:r>
            <a:endParaRPr sz="1300">
              <a:solidFill>
                <a:srgbClr val="FFFFFF"/>
              </a:solidFill>
            </a:endParaRPr>
          </a:p>
        </p:txBody>
      </p:sp>
      <p:sp>
        <p:nvSpPr>
          <p:cNvPr id="383" name="Google Shape;383;p43"/>
          <p:cNvSpPr/>
          <p:nvPr/>
        </p:nvSpPr>
        <p:spPr>
          <a:xfrm>
            <a:off x="7410150" y="1375400"/>
            <a:ext cx="1364400" cy="92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rPr>
              <a:t>Internal user collects item from the KP</a:t>
            </a:r>
            <a:endParaRPr sz="1300">
              <a:solidFill>
                <a:srgbClr val="FFFFFF"/>
              </a:solidFill>
            </a:endParaRPr>
          </a:p>
        </p:txBody>
      </p:sp>
      <p:cxnSp>
        <p:nvCxnSpPr>
          <p:cNvPr id="384" name="Google Shape;384;p43"/>
          <p:cNvCxnSpPr>
            <a:stCxn id="379" idx="3"/>
            <a:endCxn id="380" idx="1"/>
          </p:cNvCxnSpPr>
          <p:nvPr/>
        </p:nvCxnSpPr>
        <p:spPr>
          <a:xfrm>
            <a:off x="1757275" y="1836800"/>
            <a:ext cx="390000" cy="0"/>
          </a:xfrm>
          <a:prstGeom prst="straightConnector1">
            <a:avLst/>
          </a:prstGeom>
          <a:noFill/>
          <a:ln cap="flat" cmpd="sng" w="9525">
            <a:solidFill>
              <a:srgbClr val="666666"/>
            </a:solidFill>
            <a:prstDash val="solid"/>
            <a:round/>
            <a:headEnd len="med" w="med" type="none"/>
            <a:tailEnd len="med" w="med" type="stealth"/>
          </a:ln>
        </p:spPr>
      </p:cxnSp>
      <p:cxnSp>
        <p:nvCxnSpPr>
          <p:cNvPr id="385" name="Google Shape;385;p43"/>
          <p:cNvCxnSpPr>
            <a:stCxn id="380" idx="3"/>
          </p:cNvCxnSpPr>
          <p:nvPr/>
        </p:nvCxnSpPr>
        <p:spPr>
          <a:xfrm>
            <a:off x="3511594" y="1836800"/>
            <a:ext cx="418200" cy="0"/>
          </a:xfrm>
          <a:prstGeom prst="straightConnector1">
            <a:avLst/>
          </a:prstGeom>
          <a:noFill/>
          <a:ln cap="flat" cmpd="sng" w="9525">
            <a:solidFill>
              <a:srgbClr val="666666"/>
            </a:solidFill>
            <a:prstDash val="solid"/>
            <a:round/>
            <a:headEnd len="med" w="med" type="none"/>
            <a:tailEnd len="med" w="med" type="stealth"/>
          </a:ln>
        </p:spPr>
      </p:cxnSp>
      <p:cxnSp>
        <p:nvCxnSpPr>
          <p:cNvPr id="386" name="Google Shape;386;p43"/>
          <p:cNvCxnSpPr>
            <a:stCxn id="381" idx="3"/>
            <a:endCxn id="382" idx="1"/>
          </p:cNvCxnSpPr>
          <p:nvPr/>
        </p:nvCxnSpPr>
        <p:spPr>
          <a:xfrm>
            <a:off x="5265913" y="1836800"/>
            <a:ext cx="390000" cy="0"/>
          </a:xfrm>
          <a:prstGeom prst="straightConnector1">
            <a:avLst/>
          </a:prstGeom>
          <a:noFill/>
          <a:ln cap="flat" cmpd="sng" w="9525">
            <a:solidFill>
              <a:srgbClr val="666666"/>
            </a:solidFill>
            <a:prstDash val="solid"/>
            <a:round/>
            <a:headEnd len="med" w="med" type="none"/>
            <a:tailEnd len="med" w="med" type="stealth"/>
          </a:ln>
        </p:spPr>
      </p:cxnSp>
      <p:cxnSp>
        <p:nvCxnSpPr>
          <p:cNvPr id="387" name="Google Shape;387;p43"/>
          <p:cNvCxnSpPr>
            <a:stCxn id="382" idx="3"/>
            <a:endCxn id="383" idx="1"/>
          </p:cNvCxnSpPr>
          <p:nvPr/>
        </p:nvCxnSpPr>
        <p:spPr>
          <a:xfrm>
            <a:off x="7020231" y="1836800"/>
            <a:ext cx="390000" cy="0"/>
          </a:xfrm>
          <a:prstGeom prst="straightConnector1">
            <a:avLst/>
          </a:prstGeom>
          <a:noFill/>
          <a:ln cap="flat" cmpd="sng" w="9525">
            <a:solidFill>
              <a:srgbClr val="666666"/>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Implementation Plan</a:t>
            </a:r>
            <a:endParaRPr/>
          </a:p>
        </p:txBody>
      </p:sp>
      <p:sp>
        <p:nvSpPr>
          <p:cNvPr id="393" name="Google Shape;393;p44"/>
          <p:cNvSpPr txBox="1"/>
          <p:nvPr>
            <p:ph idx="1" type="body"/>
          </p:nvPr>
        </p:nvSpPr>
        <p:spPr>
          <a:xfrm>
            <a:off x="4961574" y="1086675"/>
            <a:ext cx="2690100" cy="33831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rPr lang="en"/>
              <a:t>Sprint 133 / R23</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sz="2000"/>
          </a:p>
          <a:p>
            <a:pPr indent="0" lvl="0" marL="0" rtl="0" algn="l">
              <a:spcBef>
                <a:spcPts val="900"/>
              </a:spcBef>
              <a:spcAft>
                <a:spcPts val="500"/>
              </a:spcAft>
              <a:buNone/>
            </a:pPr>
            <a:r>
              <a:rPr lang="en"/>
              <a:t>Sprint 132 / </a:t>
            </a:r>
            <a:r>
              <a:rPr lang="en"/>
              <a:t>R22</a:t>
            </a:r>
            <a:r>
              <a:rPr lang="en"/>
              <a:t> but to be release in R23</a:t>
            </a:r>
            <a:endParaRPr/>
          </a:p>
        </p:txBody>
      </p:sp>
      <p:sp>
        <p:nvSpPr>
          <p:cNvPr id="394" name="Google Shape;394;p44"/>
          <p:cNvSpPr/>
          <p:nvPr/>
        </p:nvSpPr>
        <p:spPr>
          <a:xfrm>
            <a:off x="560450" y="3535225"/>
            <a:ext cx="3669600" cy="782100"/>
          </a:xfrm>
          <a:prstGeom prst="rect">
            <a:avLst/>
          </a:prstGeom>
          <a:solidFill>
            <a:srgbClr val="09D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MVP: Buying journey for extra products on KP app, adding product description</a:t>
            </a:r>
            <a:endParaRPr/>
          </a:p>
        </p:txBody>
      </p:sp>
      <p:sp>
        <p:nvSpPr>
          <p:cNvPr id="395" name="Google Shape;395;p44"/>
          <p:cNvSpPr/>
          <p:nvPr/>
        </p:nvSpPr>
        <p:spPr>
          <a:xfrm>
            <a:off x="1006125" y="2431825"/>
            <a:ext cx="2690100" cy="782100"/>
          </a:xfrm>
          <a:prstGeom prst="rect">
            <a:avLst/>
          </a:prstGeom>
          <a:solidFill>
            <a:srgbClr val="09DCFC">
              <a:alpha val="30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Phase 2: Adapt buying APIs to manage multiple items</a:t>
            </a:r>
            <a:endParaRPr/>
          </a:p>
        </p:txBody>
      </p:sp>
      <p:sp>
        <p:nvSpPr>
          <p:cNvPr id="396" name="Google Shape;396;p44"/>
          <p:cNvSpPr/>
          <p:nvPr/>
        </p:nvSpPr>
        <p:spPr>
          <a:xfrm>
            <a:off x="1532450" y="1328425"/>
            <a:ext cx="1725600" cy="782100"/>
          </a:xfrm>
          <a:prstGeom prst="rect">
            <a:avLst/>
          </a:prstGeom>
          <a:solidFill>
            <a:srgbClr val="09DCFC">
              <a:alpha val="30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Phase 3: Adapt fulfilment journey</a:t>
            </a:r>
            <a:endParaRPr/>
          </a:p>
        </p:txBody>
      </p:sp>
      <p:sp>
        <p:nvSpPr>
          <p:cNvPr id="397" name="Google Shape;397;p44"/>
          <p:cNvSpPr/>
          <p:nvPr/>
        </p:nvSpPr>
        <p:spPr>
          <a:xfrm>
            <a:off x="4477950" y="1531463"/>
            <a:ext cx="188100" cy="14364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4"/>
          <p:cNvSpPr/>
          <p:nvPr/>
        </p:nvSpPr>
        <p:spPr>
          <a:xfrm>
            <a:off x="4501775" y="3414900"/>
            <a:ext cx="188100" cy="1022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5"/>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High level user stories / dev tasks</a:t>
            </a:r>
            <a:endParaRPr/>
          </a:p>
        </p:txBody>
      </p:sp>
      <p:sp>
        <p:nvSpPr>
          <p:cNvPr id="404" name="Google Shape;404;p45"/>
          <p:cNvSpPr txBox="1"/>
          <p:nvPr>
            <p:ph idx="1" type="body"/>
          </p:nvPr>
        </p:nvSpPr>
        <p:spPr>
          <a:xfrm>
            <a:off x="369460" y="951309"/>
            <a:ext cx="8405100" cy="3383100"/>
          </a:xfrm>
          <a:prstGeom prst="rect">
            <a:avLst/>
          </a:prstGeom>
        </p:spPr>
        <p:txBody>
          <a:bodyPr anchorCtr="0" anchor="ctr" bIns="0" lIns="0" spcFirstLastPara="1" rIns="0" wrap="square" tIns="0">
            <a:noAutofit/>
          </a:bodyPr>
          <a:lstStyle/>
          <a:p>
            <a:pPr indent="-311150" lvl="0" marL="457200" rtl="0" algn="l">
              <a:spcBef>
                <a:spcPts val="0"/>
              </a:spcBef>
              <a:spcAft>
                <a:spcPts val="0"/>
              </a:spcAft>
              <a:buSzPts val="1300"/>
              <a:buAutoNum type="arabicPeriod"/>
            </a:pPr>
            <a:r>
              <a:rPr lang="en"/>
              <a:t>As a customer I want to be able to buy multiple items in one order so I don’t need to keep going through the buying journey multiple times - Tushar / Daniel</a:t>
            </a:r>
            <a:endParaRPr/>
          </a:p>
          <a:p>
            <a:pPr indent="-311150" lvl="0" marL="457200" rtl="0" algn="l">
              <a:spcBef>
                <a:spcPts val="1000"/>
              </a:spcBef>
              <a:spcAft>
                <a:spcPts val="0"/>
              </a:spcAft>
              <a:buSzPts val="1300"/>
              <a:buAutoNum type="arabicPeriod"/>
            </a:pPr>
            <a:r>
              <a:rPr lang="en"/>
              <a:t>As KOKO I want to be set a rule on how many items a customer can buy - Peter / Akshay</a:t>
            </a:r>
            <a:endParaRPr/>
          </a:p>
          <a:p>
            <a:pPr indent="-311150" lvl="0" marL="457200" rtl="0" algn="l">
              <a:spcBef>
                <a:spcPts val="1000"/>
              </a:spcBef>
              <a:spcAft>
                <a:spcPts val="0"/>
              </a:spcAft>
              <a:buSzPts val="1300"/>
              <a:buAutoNum type="arabicPeriod"/>
            </a:pPr>
            <a:r>
              <a:rPr lang="en"/>
              <a:t>As a customer I want to be able to select which item in my order I want to collect on the KP so that I can fulfil my order.- Ronnick + Valentine; Tushar / Daniel </a:t>
            </a:r>
            <a:endParaRPr/>
          </a:p>
          <a:p>
            <a:pPr indent="-311150" lvl="0" marL="457200" rtl="0" algn="l">
              <a:spcBef>
                <a:spcPts val="1000"/>
              </a:spcBef>
              <a:spcAft>
                <a:spcPts val="0"/>
              </a:spcAft>
              <a:buSzPts val="1300"/>
              <a:buAutoNum type="arabicPeriod"/>
            </a:pPr>
            <a:r>
              <a:rPr lang="en"/>
              <a:t>As a customer I want to link my canister to myself in fulfilment so it can be used for future logins - Peter / Akshay</a:t>
            </a:r>
            <a:endParaRPr/>
          </a:p>
          <a:p>
            <a:pPr indent="-311150" lvl="0" marL="457200" rtl="0" algn="l">
              <a:spcBef>
                <a:spcPts val="1000"/>
              </a:spcBef>
              <a:spcAft>
                <a:spcPts val="0"/>
              </a:spcAft>
              <a:buSzPts val="1300"/>
              <a:buAutoNum type="arabicPeriod"/>
            </a:pPr>
            <a:r>
              <a:rPr lang="en"/>
              <a:t>Update search functionality in KOKO admin - Tushar / Daniel</a:t>
            </a:r>
            <a:endParaRPr/>
          </a:p>
          <a:p>
            <a:pPr indent="-311150" lvl="0" marL="457200" rtl="0" algn="l">
              <a:spcBef>
                <a:spcPts val="1000"/>
              </a:spcBef>
              <a:spcAft>
                <a:spcPts val="0"/>
              </a:spcAft>
              <a:buSzPts val="1300"/>
              <a:buAutoNum type="arabicPeriod"/>
            </a:pPr>
            <a:r>
              <a:rPr lang="en"/>
              <a:t>Remove legacy inventory items from KOKO Core - Sameer</a:t>
            </a:r>
            <a:endParaRPr/>
          </a:p>
          <a:p>
            <a:pPr indent="-311150" lvl="0" marL="457200" rtl="0" algn="l">
              <a:spcBef>
                <a:spcPts val="1000"/>
              </a:spcBef>
              <a:spcAft>
                <a:spcPts val="0"/>
              </a:spcAft>
              <a:buSzPts val="1300"/>
              <a:buAutoNum type="arabicPeriod"/>
            </a:pPr>
            <a:r>
              <a:rPr lang="en"/>
              <a:t>Reporting requirements - Athena queries - can do next week </a:t>
            </a:r>
            <a:endParaRPr/>
          </a:p>
          <a:p>
            <a:pPr indent="0" lvl="0" marL="457200" rtl="0" algn="l">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6"/>
          <p:cNvSpPr txBox="1"/>
          <p:nvPr>
            <p:ph type="title"/>
          </p:nvPr>
        </p:nvSpPr>
        <p:spPr>
          <a:xfrm>
            <a:off x="369461" y="357750"/>
            <a:ext cx="4134900" cy="486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Data and Monitoring Requirements </a:t>
            </a:r>
            <a:endParaRPr/>
          </a:p>
        </p:txBody>
      </p:sp>
      <p:sp>
        <p:nvSpPr>
          <p:cNvPr id="410" name="Google Shape;410;p46"/>
          <p:cNvSpPr txBox="1"/>
          <p:nvPr>
            <p:ph idx="1" type="body"/>
          </p:nvPr>
        </p:nvSpPr>
        <p:spPr>
          <a:xfrm>
            <a:off x="4639814" y="951309"/>
            <a:ext cx="4134900" cy="352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Nunito"/>
                <a:ea typeface="Nunito"/>
                <a:cs typeface="Nunito"/>
                <a:sym typeface="Nunito"/>
              </a:rPr>
              <a:t>User experience level monitoring</a:t>
            </a:r>
            <a:endParaRPr>
              <a:latin typeface="Nunito"/>
              <a:ea typeface="Nunito"/>
              <a:cs typeface="Nunito"/>
              <a:sym typeface="Nunito"/>
            </a:endParaRPr>
          </a:p>
          <a:p>
            <a:pPr indent="0" lvl="0" marL="0" rtl="0" algn="l">
              <a:spcBef>
                <a:spcPts val="1000"/>
              </a:spcBef>
              <a:spcAft>
                <a:spcPts val="0"/>
              </a:spcAft>
              <a:buNone/>
            </a:pPr>
            <a:r>
              <a:t/>
            </a:r>
            <a:endParaRPr>
              <a:latin typeface="Nunito"/>
              <a:ea typeface="Nunito"/>
              <a:cs typeface="Nunito"/>
              <a:sym typeface="Nunito"/>
            </a:endParaRPr>
          </a:p>
          <a:p>
            <a:pPr indent="-311150" lvl="0" marL="457200" rtl="0" algn="l">
              <a:spcBef>
                <a:spcPts val="1000"/>
              </a:spcBef>
              <a:spcAft>
                <a:spcPts val="0"/>
              </a:spcAft>
              <a:buSzPts val="1300"/>
              <a:buFont typeface="Nunito"/>
              <a:buAutoNum type="arabicPeriod"/>
            </a:pPr>
            <a:r>
              <a:rPr lang="en">
                <a:latin typeface="Nunito"/>
                <a:ea typeface="Nunito"/>
                <a:cs typeface="Nunito"/>
                <a:sym typeface="Nunito"/>
              </a:rPr>
              <a:t>Volume of customers selecting buy extra product on the my account screen first time </a:t>
            </a:r>
            <a:endParaRPr>
              <a:latin typeface="Nunito"/>
              <a:ea typeface="Nunito"/>
              <a:cs typeface="Nunito"/>
              <a:sym typeface="Nunito"/>
            </a:endParaRPr>
          </a:p>
          <a:p>
            <a:pPr indent="-311150" lvl="0" marL="457200" rtl="0" algn="l">
              <a:spcBef>
                <a:spcPts val="1000"/>
              </a:spcBef>
              <a:spcAft>
                <a:spcPts val="0"/>
              </a:spcAft>
              <a:buSzPts val="1300"/>
              <a:buFont typeface="Nunito"/>
              <a:buAutoNum type="arabicPeriod"/>
            </a:pPr>
            <a:r>
              <a:rPr lang="en">
                <a:latin typeface="Nunito"/>
                <a:ea typeface="Nunito"/>
                <a:cs typeface="Nunito"/>
                <a:sym typeface="Nunito"/>
              </a:rPr>
              <a:t>Customers clicking back on the payment page</a:t>
            </a:r>
            <a:endParaRPr>
              <a:latin typeface="Nunito"/>
              <a:ea typeface="Nunito"/>
              <a:cs typeface="Nunito"/>
              <a:sym typeface="Nunito"/>
            </a:endParaRPr>
          </a:p>
          <a:p>
            <a:pPr indent="-311150" lvl="0" marL="457200" rtl="0" algn="l">
              <a:spcBef>
                <a:spcPts val="1000"/>
              </a:spcBef>
              <a:spcAft>
                <a:spcPts val="0"/>
              </a:spcAft>
              <a:buSzPts val="1300"/>
              <a:buFont typeface="Nunito"/>
              <a:buAutoNum type="arabicPeriod"/>
            </a:pPr>
            <a:r>
              <a:rPr lang="en">
                <a:latin typeface="Nunito"/>
                <a:ea typeface="Nunito"/>
                <a:cs typeface="Nunito"/>
                <a:sym typeface="Nunito"/>
              </a:rPr>
              <a:t>Users exiting on any of the pages</a:t>
            </a:r>
            <a:endParaRPr>
              <a:latin typeface="Nunito"/>
              <a:ea typeface="Nunito"/>
              <a:cs typeface="Nunito"/>
              <a:sym typeface="Nunito"/>
            </a:endParaRPr>
          </a:p>
          <a:p>
            <a:pPr indent="0" lvl="0" marL="457200" rtl="0" algn="l">
              <a:spcBef>
                <a:spcPts val="1000"/>
              </a:spcBef>
              <a:spcAft>
                <a:spcPts val="1000"/>
              </a:spcAft>
              <a:buNone/>
            </a:pPr>
            <a:r>
              <a:t/>
            </a:r>
            <a:endParaRPr>
              <a:latin typeface="Nunito"/>
              <a:ea typeface="Nunito"/>
              <a:cs typeface="Nunito"/>
              <a:sym typeface="Nunito"/>
            </a:endParaRPr>
          </a:p>
        </p:txBody>
      </p:sp>
      <p:sp>
        <p:nvSpPr>
          <p:cNvPr id="411" name="Google Shape;411;p46"/>
          <p:cNvSpPr txBox="1"/>
          <p:nvPr>
            <p:ph idx="2" type="subTitle"/>
          </p:nvPr>
        </p:nvSpPr>
        <p:spPr>
          <a:xfrm>
            <a:off x="369461" y="955713"/>
            <a:ext cx="4131900" cy="3501600"/>
          </a:xfrm>
          <a:prstGeom prst="rect">
            <a:avLst/>
          </a:prstGeom>
        </p:spPr>
        <p:txBody>
          <a:bodyPr anchorCtr="0" anchor="t" bIns="0" lIns="0" spcFirstLastPara="1" rIns="0" wrap="square" tIns="0">
            <a:noAutofit/>
          </a:bodyPr>
          <a:lstStyle/>
          <a:p>
            <a:pPr indent="0" lvl="0" marL="0" rtl="0" algn="l">
              <a:lnSpc>
                <a:spcPct val="100000"/>
              </a:lnSpc>
              <a:spcBef>
                <a:spcPts val="900"/>
              </a:spcBef>
              <a:spcAft>
                <a:spcPts val="0"/>
              </a:spcAft>
              <a:buNone/>
            </a:pPr>
            <a:r>
              <a:rPr lang="en" sz="1300">
                <a:latin typeface="Nunito"/>
                <a:ea typeface="Nunito"/>
                <a:cs typeface="Nunito"/>
                <a:sym typeface="Nunito"/>
              </a:rPr>
              <a:t>Feature KPIs </a:t>
            </a:r>
            <a:endParaRPr sz="1300">
              <a:latin typeface="Nunito"/>
              <a:ea typeface="Nunito"/>
              <a:cs typeface="Nunito"/>
              <a:sym typeface="Nunito"/>
            </a:endParaRPr>
          </a:p>
          <a:p>
            <a:pPr indent="0" lvl="0" marL="0" rtl="0" algn="l">
              <a:lnSpc>
                <a:spcPct val="100000"/>
              </a:lnSpc>
              <a:spcBef>
                <a:spcPts val="900"/>
              </a:spcBef>
              <a:spcAft>
                <a:spcPts val="0"/>
              </a:spcAft>
              <a:buNone/>
            </a:pPr>
            <a:r>
              <a:t/>
            </a:r>
            <a:endParaRPr sz="1300">
              <a:latin typeface="Nunito"/>
              <a:ea typeface="Nunito"/>
              <a:cs typeface="Nunito"/>
              <a:sym typeface="Nunito"/>
            </a:endParaRPr>
          </a:p>
          <a:p>
            <a:pPr indent="-311150" lvl="0" marL="457200" rtl="0" algn="l">
              <a:lnSpc>
                <a:spcPct val="100000"/>
              </a:lnSpc>
              <a:spcBef>
                <a:spcPts val="0"/>
              </a:spcBef>
              <a:spcAft>
                <a:spcPts val="0"/>
              </a:spcAft>
              <a:buSzPts val="1300"/>
              <a:buFont typeface="Nunito"/>
              <a:buChar char="•"/>
            </a:pPr>
            <a:r>
              <a:rPr lang="en" sz="1300">
                <a:latin typeface="Nunito"/>
                <a:ea typeface="Nunito"/>
                <a:cs typeface="Nunito"/>
                <a:sym typeface="Nunito"/>
              </a:rPr>
              <a:t>Order volumes split by quantity and product</a:t>
            </a:r>
            <a:endParaRPr sz="1300">
              <a:latin typeface="Nunito"/>
              <a:ea typeface="Nunito"/>
              <a:cs typeface="Nunito"/>
              <a:sym typeface="Nunito"/>
            </a:endParaRPr>
          </a:p>
          <a:p>
            <a:pPr indent="-311150" lvl="0" marL="457200" rtl="0" algn="l">
              <a:lnSpc>
                <a:spcPct val="100000"/>
              </a:lnSpc>
              <a:spcBef>
                <a:spcPts val="1000"/>
              </a:spcBef>
              <a:spcAft>
                <a:spcPts val="0"/>
              </a:spcAft>
              <a:buSzPts val="1300"/>
              <a:buFont typeface="Nunito"/>
              <a:buChar char="•"/>
            </a:pPr>
            <a:r>
              <a:rPr lang="en" sz="1300">
                <a:latin typeface="Nunito"/>
                <a:ea typeface="Nunito"/>
                <a:cs typeface="Nunito"/>
                <a:sym typeface="Nunito"/>
              </a:rPr>
              <a:t>Volume of customers who are buying the same product repeatedly</a:t>
            </a:r>
            <a:endParaRPr sz="1300">
              <a:latin typeface="Nunito"/>
              <a:ea typeface="Nunito"/>
              <a:cs typeface="Nunito"/>
              <a:sym typeface="Nunito"/>
            </a:endParaRPr>
          </a:p>
          <a:p>
            <a:pPr indent="-311150" lvl="0" marL="457200" rtl="0" algn="l">
              <a:lnSpc>
                <a:spcPct val="100000"/>
              </a:lnSpc>
              <a:spcBef>
                <a:spcPts val="1000"/>
              </a:spcBef>
              <a:spcAft>
                <a:spcPts val="0"/>
              </a:spcAft>
              <a:buSzPts val="1300"/>
              <a:buFont typeface="Nunito"/>
              <a:buChar char="•"/>
            </a:pPr>
            <a:r>
              <a:rPr lang="en" sz="1300">
                <a:latin typeface="Nunito"/>
                <a:ea typeface="Nunito"/>
                <a:cs typeface="Nunito"/>
                <a:sym typeface="Nunito"/>
              </a:rPr>
              <a:t>Fuel usage of customers who are buying multiple canisters </a:t>
            </a:r>
            <a:endParaRPr sz="1300">
              <a:latin typeface="Nunito"/>
              <a:ea typeface="Nunito"/>
              <a:cs typeface="Nunito"/>
              <a:sym typeface="Nunito"/>
            </a:endParaRPr>
          </a:p>
          <a:p>
            <a:pPr indent="-311150" lvl="0" marL="457200" rtl="0" algn="l">
              <a:lnSpc>
                <a:spcPct val="100000"/>
              </a:lnSpc>
              <a:spcBef>
                <a:spcPts val="1000"/>
              </a:spcBef>
              <a:spcAft>
                <a:spcPts val="0"/>
              </a:spcAft>
              <a:buSzPts val="1300"/>
              <a:buFont typeface="Nunito"/>
              <a:buChar char="•"/>
            </a:pPr>
            <a:r>
              <a:rPr lang="en" sz="1300">
                <a:latin typeface="Nunito"/>
                <a:ea typeface="Nunito"/>
                <a:cs typeface="Nunito"/>
                <a:sym typeface="Nunito"/>
              </a:rPr>
              <a:t>Volumes of customers saving for additional products</a:t>
            </a:r>
            <a:endParaRPr sz="1300">
              <a:latin typeface="Nunito"/>
              <a:ea typeface="Nunito"/>
              <a:cs typeface="Nunito"/>
              <a:sym typeface="Nunito"/>
            </a:endParaRPr>
          </a:p>
          <a:p>
            <a:pPr indent="0" lvl="0" marL="0" rtl="0" algn="l">
              <a:lnSpc>
                <a:spcPct val="100000"/>
              </a:lnSpc>
              <a:spcBef>
                <a:spcPts val="1000"/>
              </a:spcBef>
              <a:spcAft>
                <a:spcPts val="0"/>
              </a:spcAft>
              <a:buNone/>
            </a:pPr>
            <a:r>
              <a:t/>
            </a:r>
            <a:endParaRPr sz="1300">
              <a:latin typeface="Nunito"/>
              <a:ea typeface="Nunito"/>
              <a:cs typeface="Nunito"/>
              <a:sym typeface="Nunito"/>
            </a:endParaRPr>
          </a:p>
          <a:p>
            <a:pPr indent="0" lvl="0" marL="0" rtl="0" algn="l">
              <a:lnSpc>
                <a:spcPct val="100000"/>
              </a:lnSpc>
              <a:spcBef>
                <a:spcPts val="1000"/>
              </a:spcBef>
              <a:spcAft>
                <a:spcPts val="1000"/>
              </a:spcAft>
              <a:buNone/>
            </a:pPr>
            <a:r>
              <a:rPr lang="en" sz="1300">
                <a:latin typeface="Nunito"/>
                <a:ea typeface="Nunito"/>
                <a:cs typeface="Nunito"/>
                <a:sym typeface="Nunito"/>
              </a:rPr>
              <a:t>These would be driven via Athena data feed.</a:t>
            </a:r>
            <a:endParaRPr sz="13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idx="1" type="body"/>
          </p:nvPr>
        </p:nvSpPr>
        <p:spPr>
          <a:xfrm>
            <a:off x="369450" y="848625"/>
            <a:ext cx="8405100" cy="38856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sz="1200"/>
          </a:p>
          <a:p>
            <a:pPr indent="-304800" lvl="0" marL="457200" rtl="0" algn="l">
              <a:spcBef>
                <a:spcPts val="1000"/>
              </a:spcBef>
              <a:spcAft>
                <a:spcPts val="0"/>
              </a:spcAft>
              <a:buSzPts val="1200"/>
              <a:buChar char="•"/>
            </a:pPr>
            <a:r>
              <a:rPr lang="en" sz="1200"/>
              <a:t>Do we want to limit the number of canisters a customer can buy? [Matt / Sagun]</a:t>
            </a:r>
            <a:endParaRPr sz="1200"/>
          </a:p>
          <a:p>
            <a:pPr indent="-304800" lvl="0" marL="457200" rtl="0" algn="l">
              <a:spcBef>
                <a:spcPts val="1000"/>
              </a:spcBef>
              <a:spcAft>
                <a:spcPts val="0"/>
              </a:spcAft>
              <a:buSzPts val="1200"/>
              <a:buChar char="•"/>
            </a:pPr>
            <a:r>
              <a:rPr lang="en" sz="1200"/>
              <a:t>Do we want to limit the number of kits a customer can buy? [Matt / Sagun]</a:t>
            </a:r>
            <a:endParaRPr sz="1200"/>
          </a:p>
          <a:p>
            <a:pPr indent="-304800" lvl="0" marL="457200" rtl="0" algn="l">
              <a:spcBef>
                <a:spcPts val="1000"/>
              </a:spcBef>
              <a:spcAft>
                <a:spcPts val="0"/>
              </a:spcAft>
              <a:buSzPts val="1200"/>
              <a:buChar char="•"/>
            </a:pPr>
            <a:r>
              <a:rPr lang="en" sz="1200"/>
              <a:t>How much does a canister retail for? And what are the VAT implications? [Amar / David]</a:t>
            </a:r>
            <a:endParaRPr sz="1200"/>
          </a:p>
          <a:p>
            <a:pPr indent="-304800" lvl="0" marL="457200" rtl="0" algn="l">
              <a:spcBef>
                <a:spcPts val="1000"/>
              </a:spcBef>
              <a:spcAft>
                <a:spcPts val="0"/>
              </a:spcAft>
              <a:buSzPts val="1200"/>
              <a:buChar char="•"/>
            </a:pPr>
            <a:r>
              <a:rPr lang="en" sz="1200"/>
              <a:t>Should customers collecting canisters watch the how to videos? [Matt / Sagun]</a:t>
            </a:r>
            <a:endParaRPr sz="1200"/>
          </a:p>
          <a:p>
            <a:pPr indent="-304800" lvl="0" marL="457200" rtl="0" algn="l">
              <a:spcBef>
                <a:spcPts val="1000"/>
              </a:spcBef>
              <a:spcAft>
                <a:spcPts val="0"/>
              </a:spcAft>
              <a:buSzPts val="1200"/>
              <a:buChar char="•"/>
            </a:pPr>
            <a:r>
              <a:rPr lang="en" sz="1200"/>
              <a:t>Should customers collecting be directed them from collect journey into the buy fuel journey as we do for stoves?  [Matt / Sagun]</a:t>
            </a:r>
            <a:endParaRPr sz="1200"/>
          </a:p>
          <a:p>
            <a:pPr indent="-304800" lvl="0" marL="457200" rtl="0" algn="l">
              <a:spcBef>
                <a:spcPts val="1000"/>
              </a:spcBef>
              <a:spcAft>
                <a:spcPts val="0"/>
              </a:spcAft>
              <a:buSzPts val="1200"/>
              <a:buChar char="•"/>
            </a:pPr>
            <a:r>
              <a:rPr lang="en" sz="1200"/>
              <a:t>How should we model the admin top ups that pay for internal users items? [Amar / David]</a:t>
            </a:r>
            <a:endParaRPr sz="1200"/>
          </a:p>
          <a:p>
            <a:pPr indent="-304800" lvl="0" marL="457200" rtl="0" algn="l">
              <a:spcBef>
                <a:spcPts val="1000"/>
              </a:spcBef>
              <a:spcAft>
                <a:spcPts val="0"/>
              </a:spcAft>
              <a:buSzPts val="1200"/>
              <a:buChar char="•"/>
            </a:pPr>
            <a:r>
              <a:rPr lang="en" sz="1200"/>
              <a:t>When do these journeys need to be on the kokofuel.com and myKOKO? [Matt / Sagun]</a:t>
            </a:r>
            <a:endParaRPr sz="1200"/>
          </a:p>
          <a:p>
            <a:pPr indent="-304800" lvl="0" marL="457200" rtl="0" algn="l">
              <a:spcBef>
                <a:spcPts val="1000"/>
              </a:spcBef>
              <a:spcAft>
                <a:spcPts val="0"/>
              </a:spcAft>
              <a:buSzPts val="1200"/>
              <a:buChar char="•"/>
            </a:pPr>
            <a:r>
              <a:rPr lang="en" sz="1200"/>
              <a:t>How will we model orders for multiple items? Single order with multiple items? Changes to KOKO Core [Amar]</a:t>
            </a:r>
            <a:endParaRPr sz="1200"/>
          </a:p>
          <a:p>
            <a:pPr indent="0" lvl="0" marL="0" rtl="0" algn="l">
              <a:spcBef>
                <a:spcPts val="1000"/>
              </a:spcBef>
              <a:spcAft>
                <a:spcPts val="0"/>
              </a:spcAft>
              <a:buNone/>
            </a:pPr>
            <a:r>
              <a:t/>
            </a:r>
            <a:endParaRPr sz="1200"/>
          </a:p>
          <a:p>
            <a:pPr indent="0" lvl="0" marL="457200" rtl="0" algn="l">
              <a:spcBef>
                <a:spcPts val="1000"/>
              </a:spcBef>
              <a:spcAft>
                <a:spcPts val="0"/>
              </a:spcAft>
              <a:buNone/>
            </a:pPr>
            <a:r>
              <a:t/>
            </a:r>
            <a:endParaRPr sz="1200"/>
          </a:p>
          <a:p>
            <a:pPr indent="0" lvl="0" marL="457200" rtl="0" algn="l">
              <a:spcBef>
                <a:spcPts val="1000"/>
              </a:spcBef>
              <a:spcAft>
                <a:spcPts val="0"/>
              </a:spcAft>
              <a:buNone/>
            </a:pPr>
            <a:r>
              <a:t/>
            </a:r>
            <a:endParaRPr sz="1200"/>
          </a:p>
          <a:p>
            <a:pPr indent="0" lvl="0" marL="457200" rtl="0" algn="l">
              <a:spcBef>
                <a:spcPts val="1000"/>
              </a:spcBef>
              <a:spcAft>
                <a:spcPts val="0"/>
              </a:spcAft>
              <a:buNone/>
            </a:pPr>
            <a:r>
              <a:t/>
            </a:r>
            <a:endParaRPr sz="1200"/>
          </a:p>
          <a:p>
            <a:pPr indent="0" lvl="0" marL="0" rtl="0" algn="l">
              <a:spcBef>
                <a:spcPts val="1000"/>
              </a:spcBef>
              <a:spcAft>
                <a:spcPts val="1000"/>
              </a:spcAft>
              <a:buNone/>
            </a:pPr>
            <a:r>
              <a:t/>
            </a:r>
            <a:endParaRPr b="1" sz="1200"/>
          </a:p>
        </p:txBody>
      </p:sp>
      <p:sp>
        <p:nvSpPr>
          <p:cNvPr id="417" name="Google Shape;417;p47"/>
          <p:cNvSpPr txBox="1"/>
          <p:nvPr>
            <p:ph type="title"/>
          </p:nvPr>
        </p:nvSpPr>
        <p:spPr>
          <a:xfrm>
            <a:off x="369461" y="2809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369461" y="357750"/>
            <a:ext cx="4134900" cy="48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Designs for front end UI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9"/>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View my account page</a:t>
            </a:r>
            <a:endParaRPr/>
          </a:p>
        </p:txBody>
      </p:sp>
      <p:pic>
        <p:nvPicPr>
          <p:cNvPr id="428" name="Google Shape;428;p49"/>
          <p:cNvPicPr preferRelativeResize="0"/>
          <p:nvPr/>
        </p:nvPicPr>
        <p:blipFill>
          <a:blip r:embed="rId3">
            <a:alphaModFix/>
          </a:blip>
          <a:stretch>
            <a:fillRect/>
          </a:stretch>
        </p:blipFill>
        <p:spPr>
          <a:xfrm>
            <a:off x="1455527" y="998225"/>
            <a:ext cx="6232951" cy="3530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Catalogue Page </a:t>
            </a:r>
            <a:endParaRPr/>
          </a:p>
        </p:txBody>
      </p:sp>
      <p:pic>
        <p:nvPicPr>
          <p:cNvPr id="434" name="Google Shape;434;p50"/>
          <p:cNvPicPr preferRelativeResize="0"/>
          <p:nvPr/>
        </p:nvPicPr>
        <p:blipFill>
          <a:blip r:embed="rId3">
            <a:alphaModFix/>
          </a:blip>
          <a:stretch>
            <a:fillRect/>
          </a:stretch>
        </p:blipFill>
        <p:spPr>
          <a:xfrm>
            <a:off x="1271439" y="948312"/>
            <a:ext cx="6601123" cy="3704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Detail Page</a:t>
            </a:r>
            <a:endParaRPr/>
          </a:p>
        </p:txBody>
      </p:sp>
      <p:pic>
        <p:nvPicPr>
          <p:cNvPr id="440" name="Google Shape;440;p51"/>
          <p:cNvPicPr preferRelativeResize="0"/>
          <p:nvPr/>
        </p:nvPicPr>
        <p:blipFill>
          <a:blip r:embed="rId4">
            <a:alphaModFix/>
          </a:blip>
          <a:stretch>
            <a:fillRect/>
          </a:stretch>
        </p:blipFill>
        <p:spPr>
          <a:xfrm>
            <a:off x="1320513" y="919999"/>
            <a:ext cx="6502974" cy="36536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69461" y="357750"/>
            <a:ext cx="4134900" cy="48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latin typeface="Nunito"/>
                <a:ea typeface="Nunito"/>
                <a:cs typeface="Nunito"/>
                <a:sym typeface="Nunito"/>
              </a:rPr>
              <a:t>Vision</a:t>
            </a:r>
            <a:endParaRPr b="0" sz="1300">
              <a:latin typeface="Nunito"/>
              <a:ea typeface="Nunito"/>
              <a:cs typeface="Nunito"/>
              <a:sym typeface="Nunito"/>
            </a:endParaRPr>
          </a:p>
          <a:p>
            <a:pPr indent="0" lvl="0" marL="0" rtl="0" algn="l">
              <a:spcBef>
                <a:spcPts val="0"/>
              </a:spcBef>
              <a:spcAft>
                <a:spcPts val="0"/>
              </a:spcAft>
              <a:buNone/>
            </a:pPr>
            <a:r>
              <a:rPr b="0" lang="en" sz="1300">
                <a:latin typeface="Nunito"/>
                <a:ea typeface="Nunito"/>
                <a:cs typeface="Nunito"/>
                <a:sym typeface="Nunito"/>
              </a:rPr>
              <a:t>Allow customers who have already purchased an initial kit to buy extra canisters and/or stoves	</a:t>
            </a:r>
            <a:endParaRPr b="0" sz="1300">
              <a:latin typeface="Nunito"/>
              <a:ea typeface="Nunito"/>
              <a:cs typeface="Nunito"/>
              <a:sym typeface="Nunito"/>
            </a:endParaRPr>
          </a:p>
        </p:txBody>
      </p:sp>
      <p:sp>
        <p:nvSpPr>
          <p:cNvPr id="236" name="Google Shape;236;p34"/>
          <p:cNvSpPr txBox="1"/>
          <p:nvPr>
            <p:ph idx="5" type="subTitle"/>
          </p:nvPr>
        </p:nvSpPr>
        <p:spPr>
          <a:xfrm>
            <a:off x="4642835" y="357188"/>
            <a:ext cx="4131900" cy="486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t/>
            </a:r>
            <a:endParaRPr sz="1300">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a:latin typeface="Nunito"/>
              <a:ea typeface="Nunito"/>
              <a:cs typeface="Nunito"/>
              <a:sym typeface="Nunito"/>
            </a:endParaRPr>
          </a:p>
        </p:txBody>
      </p:sp>
      <p:sp>
        <p:nvSpPr>
          <p:cNvPr id="237" name="Google Shape;237;p34"/>
          <p:cNvSpPr txBox="1"/>
          <p:nvPr>
            <p:ph idx="1" type="body"/>
          </p:nvPr>
        </p:nvSpPr>
        <p:spPr>
          <a:xfrm>
            <a:off x="369450" y="1217475"/>
            <a:ext cx="1996200" cy="34077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b="1" lang="en" sz="1700">
                <a:latin typeface="Nunito"/>
                <a:ea typeface="Nunito"/>
                <a:cs typeface="Nunito"/>
                <a:sym typeface="Nunito"/>
              </a:rPr>
              <a:t>Target Users/ Scenarios</a:t>
            </a:r>
            <a:endParaRPr b="1" sz="1700">
              <a:latin typeface="Nunito"/>
              <a:ea typeface="Nunito"/>
              <a:cs typeface="Nunito"/>
              <a:sym typeface="Nunito"/>
            </a:endParaRPr>
          </a:p>
          <a:p>
            <a:pPr indent="-311150" lvl="0" marL="457200" rtl="0" algn="l">
              <a:spcBef>
                <a:spcPts val="900"/>
              </a:spcBef>
              <a:spcAft>
                <a:spcPts val="0"/>
              </a:spcAft>
              <a:buSzPts val="1300"/>
              <a:buFont typeface="Nunito"/>
              <a:buAutoNum type="arabicPeriod"/>
            </a:pPr>
            <a:r>
              <a:rPr lang="en">
                <a:latin typeface="Nunito"/>
                <a:ea typeface="Nunito"/>
                <a:cs typeface="Nunito"/>
                <a:sym typeface="Nunito"/>
              </a:rPr>
              <a:t>Consumers who have previously purchased a kit and would like to purchase an extra canister.</a:t>
            </a:r>
            <a:endParaRPr>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a:latin typeface="Nunito"/>
                <a:ea typeface="Nunito"/>
                <a:cs typeface="Nunito"/>
                <a:sym typeface="Nunito"/>
              </a:rPr>
              <a:t>Internal users who need a canister or kit for demo / ops / testing purposes</a:t>
            </a:r>
            <a:endParaRPr>
              <a:latin typeface="Nunito"/>
              <a:ea typeface="Nunito"/>
              <a:cs typeface="Nunito"/>
              <a:sym typeface="Nunito"/>
            </a:endParaRPr>
          </a:p>
          <a:p>
            <a:pPr indent="0" lvl="0" marL="457200" rtl="0" algn="l">
              <a:spcBef>
                <a:spcPts val="900"/>
              </a:spcBef>
              <a:spcAft>
                <a:spcPts val="0"/>
              </a:spcAft>
              <a:buNone/>
            </a:pPr>
            <a:r>
              <a:t/>
            </a:r>
            <a:endParaRPr>
              <a:latin typeface="Nunito"/>
              <a:ea typeface="Nunito"/>
              <a:cs typeface="Nunito"/>
              <a:sym typeface="Nunito"/>
            </a:endParaRPr>
          </a:p>
          <a:p>
            <a:pPr indent="0" lvl="0" marL="0" rtl="0" algn="l">
              <a:spcBef>
                <a:spcPts val="900"/>
              </a:spcBef>
              <a:spcAft>
                <a:spcPts val="0"/>
              </a:spcAft>
              <a:buNone/>
            </a:pPr>
            <a:r>
              <a:t/>
            </a:r>
            <a:endParaRPr>
              <a:latin typeface="Nunito"/>
              <a:ea typeface="Nunito"/>
              <a:cs typeface="Nunito"/>
              <a:sym typeface="Nunito"/>
            </a:endParaRPr>
          </a:p>
          <a:p>
            <a:pPr indent="0" lvl="0" marL="0" rtl="0" algn="l">
              <a:spcBef>
                <a:spcPts val="900"/>
              </a:spcBef>
              <a:spcAft>
                <a:spcPts val="0"/>
              </a:spcAft>
              <a:buNone/>
            </a:pPr>
            <a:r>
              <a:t/>
            </a:r>
            <a:endParaRPr>
              <a:latin typeface="Nunito"/>
              <a:ea typeface="Nunito"/>
              <a:cs typeface="Nunito"/>
              <a:sym typeface="Nunito"/>
            </a:endParaRPr>
          </a:p>
          <a:p>
            <a:pPr indent="0" lvl="0" marL="0" rtl="0" algn="l">
              <a:spcBef>
                <a:spcPts val="900"/>
              </a:spcBef>
              <a:spcAft>
                <a:spcPts val="500"/>
              </a:spcAft>
              <a:buNone/>
            </a:pPr>
            <a:r>
              <a:t/>
            </a:r>
            <a:endParaRPr>
              <a:latin typeface="Nunito"/>
              <a:ea typeface="Nunito"/>
              <a:cs typeface="Nunito"/>
              <a:sym typeface="Nunito"/>
            </a:endParaRPr>
          </a:p>
        </p:txBody>
      </p:sp>
      <p:sp>
        <p:nvSpPr>
          <p:cNvPr id="238" name="Google Shape;238;p34"/>
          <p:cNvSpPr txBox="1"/>
          <p:nvPr>
            <p:ph idx="2" type="body"/>
          </p:nvPr>
        </p:nvSpPr>
        <p:spPr>
          <a:xfrm>
            <a:off x="6776325" y="242000"/>
            <a:ext cx="1996200" cy="43932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b="1" lang="en" sz="1700">
                <a:latin typeface="Nunito"/>
                <a:ea typeface="Nunito"/>
                <a:cs typeface="Nunito"/>
                <a:sym typeface="Nunito"/>
              </a:rPr>
              <a:t>Business Goals</a:t>
            </a:r>
            <a:endParaRPr>
              <a:latin typeface="Nunito"/>
              <a:ea typeface="Nunito"/>
              <a:cs typeface="Nunito"/>
              <a:sym typeface="Nunito"/>
            </a:endParaRPr>
          </a:p>
          <a:p>
            <a:pPr indent="0" lvl="0" marL="0" rtl="0" algn="l">
              <a:spcBef>
                <a:spcPts val="900"/>
              </a:spcBef>
              <a:spcAft>
                <a:spcPts val="0"/>
              </a:spcAft>
              <a:buNone/>
            </a:pPr>
            <a:r>
              <a:rPr lang="en">
                <a:latin typeface="Nunito"/>
                <a:ea typeface="Nunito"/>
                <a:cs typeface="Nunito"/>
                <a:sym typeface="Nunito"/>
              </a:rPr>
              <a:t>Allow customers to purchase more than one canister or stove.</a:t>
            </a:r>
            <a:endParaRPr>
              <a:latin typeface="Nunito"/>
              <a:ea typeface="Nunito"/>
              <a:cs typeface="Nunito"/>
              <a:sym typeface="Nunito"/>
            </a:endParaRPr>
          </a:p>
          <a:p>
            <a:pPr indent="0" lvl="0" marL="0" rtl="0" algn="l">
              <a:spcBef>
                <a:spcPts val="900"/>
              </a:spcBef>
              <a:spcAft>
                <a:spcPts val="0"/>
              </a:spcAft>
              <a:buNone/>
            </a:pPr>
            <a:r>
              <a:rPr lang="en">
                <a:latin typeface="Nunito"/>
                <a:ea typeface="Nunito"/>
                <a:cs typeface="Nunito"/>
                <a:sym typeface="Nunito"/>
              </a:rPr>
              <a:t>Ensure internal product usage is accounted for using formal processes</a:t>
            </a:r>
            <a:endParaRPr>
              <a:latin typeface="Nunito"/>
              <a:ea typeface="Nunito"/>
              <a:cs typeface="Nunito"/>
              <a:sym typeface="Nunito"/>
            </a:endParaRPr>
          </a:p>
          <a:p>
            <a:pPr indent="0" lvl="0" marL="0" rtl="0" algn="l">
              <a:spcBef>
                <a:spcPts val="900"/>
              </a:spcBef>
              <a:spcAft>
                <a:spcPts val="0"/>
              </a:spcAft>
              <a:buNone/>
            </a:pPr>
            <a:r>
              <a:rPr b="1" lang="en" sz="1700">
                <a:latin typeface="Nunito"/>
                <a:ea typeface="Nunito"/>
                <a:cs typeface="Nunito"/>
                <a:sym typeface="Nunito"/>
              </a:rPr>
              <a:t>Key Principles</a:t>
            </a:r>
            <a:endParaRPr>
              <a:latin typeface="Nunito"/>
              <a:ea typeface="Nunito"/>
              <a:cs typeface="Nunito"/>
              <a:sym typeface="Nunito"/>
            </a:endParaRPr>
          </a:p>
          <a:p>
            <a:pPr indent="0" lvl="0" marL="0" rtl="0" algn="l">
              <a:spcBef>
                <a:spcPts val="900"/>
              </a:spcBef>
              <a:spcAft>
                <a:spcPts val="0"/>
              </a:spcAft>
              <a:buNone/>
            </a:pPr>
            <a:r>
              <a:rPr lang="en">
                <a:latin typeface="Nunito"/>
                <a:ea typeface="Nunito"/>
                <a:cs typeface="Nunito"/>
                <a:sym typeface="Nunito"/>
              </a:rPr>
              <a:t>All new products should come from Odoo inventory.</a:t>
            </a:r>
            <a:endParaRPr>
              <a:latin typeface="Nunito"/>
              <a:ea typeface="Nunito"/>
              <a:cs typeface="Nunito"/>
              <a:sym typeface="Nunito"/>
            </a:endParaRPr>
          </a:p>
          <a:p>
            <a:pPr indent="0" lvl="0" marL="0" rtl="0" algn="l">
              <a:spcBef>
                <a:spcPts val="900"/>
              </a:spcBef>
              <a:spcAft>
                <a:spcPts val="0"/>
              </a:spcAft>
              <a:buNone/>
            </a:pPr>
            <a:r>
              <a:rPr lang="en">
                <a:latin typeface="Nunito"/>
                <a:ea typeface="Nunito"/>
                <a:cs typeface="Nunito"/>
                <a:sym typeface="Nunito"/>
              </a:rPr>
              <a:t>When items are fulfilled on the KP the NFC tag is assigned to the user in KC.</a:t>
            </a:r>
            <a:endParaRPr>
              <a:latin typeface="Nunito"/>
              <a:ea typeface="Nunito"/>
              <a:cs typeface="Nunito"/>
              <a:sym typeface="Nunito"/>
            </a:endParaRPr>
          </a:p>
          <a:p>
            <a:pPr indent="0" lvl="0" marL="0" rtl="0" algn="l">
              <a:spcBef>
                <a:spcPts val="900"/>
              </a:spcBef>
              <a:spcAft>
                <a:spcPts val="500"/>
              </a:spcAft>
              <a:buNone/>
            </a:pPr>
            <a:r>
              <a:rPr lang="en">
                <a:latin typeface="Nunito"/>
                <a:ea typeface="Nunito"/>
                <a:cs typeface="Nunito"/>
                <a:sym typeface="Nunito"/>
              </a:rPr>
              <a:t>Reassignment of canisters will continue to happen in KC and not reflect in Odoo.</a:t>
            </a:r>
            <a:endParaRPr>
              <a:latin typeface="Nunito"/>
              <a:ea typeface="Nunito"/>
              <a:cs typeface="Nunito"/>
              <a:sym typeface="Nunito"/>
            </a:endParaRPr>
          </a:p>
        </p:txBody>
      </p:sp>
      <p:sp>
        <p:nvSpPr>
          <p:cNvPr id="239" name="Google Shape;239;p34"/>
          <p:cNvSpPr txBox="1"/>
          <p:nvPr>
            <p:ph idx="3" type="body"/>
          </p:nvPr>
        </p:nvSpPr>
        <p:spPr>
          <a:xfrm>
            <a:off x="4646825" y="241925"/>
            <a:ext cx="1996200" cy="43932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b="1" lang="en" sz="1700">
                <a:latin typeface="Nunito"/>
                <a:ea typeface="Nunito"/>
                <a:cs typeface="Nunito"/>
                <a:sym typeface="Nunito"/>
              </a:rPr>
              <a:t>Feature Solution</a:t>
            </a:r>
            <a:endParaRPr b="1" sz="1700">
              <a:latin typeface="Nunito"/>
              <a:ea typeface="Nunito"/>
              <a:cs typeface="Nunito"/>
              <a:sym typeface="Nunito"/>
            </a:endParaRPr>
          </a:p>
          <a:p>
            <a:pPr indent="0" lvl="0" marL="0" rtl="0" algn="l">
              <a:spcBef>
                <a:spcPts val="900"/>
              </a:spcBef>
              <a:spcAft>
                <a:spcPts val="0"/>
              </a:spcAft>
              <a:buNone/>
            </a:pPr>
            <a:r>
              <a:rPr lang="en" u="sng">
                <a:latin typeface="Nunito"/>
                <a:ea typeface="Nunito"/>
                <a:cs typeface="Nunito"/>
                <a:sym typeface="Nunito"/>
              </a:rPr>
              <a:t>Solution options:</a:t>
            </a:r>
            <a:endParaRPr u="sng">
              <a:latin typeface="Nunito"/>
              <a:ea typeface="Nunito"/>
              <a:cs typeface="Nunito"/>
              <a:sym typeface="Nunito"/>
            </a:endParaRPr>
          </a:p>
          <a:p>
            <a:pPr indent="-311150" lvl="0" marL="457200" rtl="0" algn="l">
              <a:spcBef>
                <a:spcPts val="900"/>
              </a:spcBef>
              <a:spcAft>
                <a:spcPts val="0"/>
              </a:spcAft>
              <a:buSzPts val="1300"/>
              <a:buFont typeface="Nunito"/>
              <a:buAutoNum type="arabicPeriod"/>
            </a:pPr>
            <a:r>
              <a:rPr lang="en">
                <a:latin typeface="Nunito"/>
                <a:ea typeface="Nunito"/>
                <a:cs typeface="Nunito"/>
                <a:sym typeface="Nunito"/>
              </a:rPr>
              <a:t>myKOKO (future)</a:t>
            </a:r>
            <a:endParaRPr>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a:latin typeface="Nunito"/>
                <a:ea typeface="Nunito"/>
                <a:cs typeface="Nunito"/>
                <a:sym typeface="Nunito"/>
              </a:rPr>
              <a:t>KOKOfuel.co.ke (future)</a:t>
            </a:r>
            <a:endParaRPr>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a:latin typeface="Nunito"/>
                <a:ea typeface="Nunito"/>
                <a:cs typeface="Nunito"/>
                <a:sym typeface="Nunito"/>
              </a:rPr>
              <a:t>KP App (as a start)]</a:t>
            </a:r>
            <a:endParaRPr>
              <a:latin typeface="Nunito"/>
              <a:ea typeface="Nunito"/>
              <a:cs typeface="Nunito"/>
              <a:sym typeface="Nunito"/>
            </a:endParaRPr>
          </a:p>
          <a:p>
            <a:pPr indent="-311150" lvl="0" marL="457200" rtl="0" algn="l">
              <a:spcBef>
                <a:spcPts val="0"/>
              </a:spcBef>
              <a:spcAft>
                <a:spcPts val="0"/>
              </a:spcAft>
              <a:buSzPts val="1300"/>
              <a:buFont typeface="Nunito"/>
              <a:buAutoNum type="arabicPeriod"/>
            </a:pPr>
            <a:r>
              <a:rPr lang="en">
                <a:latin typeface="Nunito"/>
                <a:ea typeface="Nunito"/>
                <a:cs typeface="Nunito"/>
                <a:sym typeface="Nunito"/>
              </a:rPr>
              <a:t>Integration with KC and Odoo</a:t>
            </a:r>
            <a:endParaRPr>
              <a:latin typeface="Nunito"/>
              <a:ea typeface="Nunito"/>
              <a:cs typeface="Nunito"/>
              <a:sym typeface="Nunito"/>
            </a:endParaRPr>
          </a:p>
          <a:p>
            <a:pPr indent="0" lvl="0" marL="0" rtl="0" algn="l">
              <a:spcBef>
                <a:spcPts val="900"/>
              </a:spcBef>
              <a:spcAft>
                <a:spcPts val="0"/>
              </a:spcAft>
              <a:buNone/>
            </a:pPr>
            <a:r>
              <a:rPr lang="en" u="sng">
                <a:latin typeface="Nunito"/>
                <a:ea typeface="Nunito"/>
                <a:cs typeface="Nunito"/>
                <a:sym typeface="Nunito"/>
              </a:rPr>
              <a:t>Data Points</a:t>
            </a:r>
            <a:endParaRPr u="sng">
              <a:latin typeface="Nunito"/>
              <a:ea typeface="Nunito"/>
              <a:cs typeface="Nunito"/>
              <a:sym typeface="Nunito"/>
            </a:endParaRPr>
          </a:p>
          <a:p>
            <a:pPr indent="-311150" lvl="0" marL="457200" rtl="0" algn="l">
              <a:spcBef>
                <a:spcPts val="900"/>
              </a:spcBef>
              <a:spcAft>
                <a:spcPts val="0"/>
              </a:spcAft>
              <a:buSzPts val="1300"/>
              <a:buFont typeface="Nunito"/>
              <a:buChar char="•"/>
            </a:pPr>
            <a:r>
              <a:rPr lang="en">
                <a:latin typeface="Nunito"/>
                <a:ea typeface="Nunito"/>
                <a:cs typeface="Nunito"/>
                <a:sym typeface="Nunito"/>
              </a:rPr>
              <a:t>KOKO core- customer information</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Odoo configurations of products</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Facilitate fulfillment of this products on KP</a:t>
            </a:r>
            <a:endParaRPr>
              <a:latin typeface="Nunito"/>
              <a:ea typeface="Nunito"/>
              <a:cs typeface="Nunito"/>
              <a:sym typeface="Nunito"/>
            </a:endParaRPr>
          </a:p>
          <a:p>
            <a:pPr indent="-311150" lvl="0" marL="457200" rtl="0" algn="l">
              <a:spcBef>
                <a:spcPts val="0"/>
              </a:spcBef>
              <a:spcAft>
                <a:spcPts val="0"/>
              </a:spcAft>
              <a:buSzPts val="1300"/>
              <a:buFont typeface="Nunito"/>
              <a:buChar char="•"/>
            </a:pPr>
            <a:r>
              <a:rPr lang="en">
                <a:latin typeface="Nunito"/>
                <a:ea typeface="Nunito"/>
                <a:cs typeface="Nunito"/>
                <a:sym typeface="Nunito"/>
              </a:rPr>
              <a:t>Selling price of individual products</a:t>
            </a:r>
            <a:endParaRPr>
              <a:latin typeface="Nunito"/>
              <a:ea typeface="Nunito"/>
              <a:cs typeface="Nunito"/>
              <a:sym typeface="Nunito"/>
            </a:endParaRPr>
          </a:p>
          <a:p>
            <a:pPr indent="0" lvl="0" marL="914400" rtl="0" algn="l">
              <a:spcBef>
                <a:spcPts val="900"/>
              </a:spcBef>
              <a:spcAft>
                <a:spcPts val="0"/>
              </a:spcAft>
              <a:buNone/>
            </a:pPr>
            <a:r>
              <a:t/>
            </a:r>
            <a:endParaRPr>
              <a:latin typeface="Nunito"/>
              <a:ea typeface="Nunito"/>
              <a:cs typeface="Nunito"/>
              <a:sym typeface="Nunito"/>
            </a:endParaRPr>
          </a:p>
          <a:p>
            <a:pPr indent="0" lvl="0" marL="914400" rtl="0" algn="l">
              <a:spcBef>
                <a:spcPts val="900"/>
              </a:spcBef>
              <a:spcAft>
                <a:spcPts val="500"/>
              </a:spcAft>
              <a:buNone/>
            </a:pPr>
            <a:r>
              <a:t/>
            </a:r>
            <a:endParaRPr>
              <a:latin typeface="Nunito"/>
              <a:ea typeface="Nunito"/>
              <a:cs typeface="Nunito"/>
              <a:sym typeface="Nunito"/>
            </a:endParaRPr>
          </a:p>
        </p:txBody>
      </p:sp>
      <p:sp>
        <p:nvSpPr>
          <p:cNvPr id="240" name="Google Shape;240;p34"/>
          <p:cNvSpPr txBox="1"/>
          <p:nvPr>
            <p:ph idx="4" type="body"/>
          </p:nvPr>
        </p:nvSpPr>
        <p:spPr>
          <a:xfrm>
            <a:off x="2508150" y="1227475"/>
            <a:ext cx="1996200" cy="3407700"/>
          </a:xfrm>
          <a:prstGeom prst="rect">
            <a:avLst/>
          </a:prstGeom>
        </p:spPr>
        <p:txBody>
          <a:bodyPr anchorCtr="0" anchor="t" bIns="0" lIns="0" spcFirstLastPara="1" rIns="0" wrap="square" tIns="0">
            <a:noAutofit/>
          </a:bodyPr>
          <a:lstStyle/>
          <a:p>
            <a:pPr indent="0" lvl="0" marL="0" marR="0" rtl="0" algn="l">
              <a:lnSpc>
                <a:spcPct val="100000"/>
              </a:lnSpc>
              <a:spcBef>
                <a:spcPts val="900"/>
              </a:spcBef>
              <a:spcAft>
                <a:spcPts val="0"/>
              </a:spcAft>
              <a:buNone/>
            </a:pPr>
            <a:r>
              <a:rPr b="1" lang="en" sz="1700">
                <a:latin typeface="Nunito"/>
                <a:ea typeface="Nunito"/>
                <a:cs typeface="Nunito"/>
                <a:sym typeface="Nunito"/>
              </a:rPr>
              <a:t>Needs</a:t>
            </a:r>
            <a:r>
              <a:rPr lang="en">
                <a:latin typeface="Nunito"/>
                <a:ea typeface="Nunito"/>
                <a:cs typeface="Nunito"/>
                <a:sym typeface="Nunito"/>
              </a:rPr>
              <a:t>	</a:t>
            </a:r>
            <a:endParaRPr>
              <a:latin typeface="Nunito"/>
              <a:ea typeface="Nunito"/>
              <a:cs typeface="Nunito"/>
              <a:sym typeface="Nunito"/>
            </a:endParaRPr>
          </a:p>
          <a:p>
            <a:pPr indent="0" lvl="0" marL="0" marR="0" rtl="0" algn="l">
              <a:lnSpc>
                <a:spcPct val="100000"/>
              </a:lnSpc>
              <a:spcBef>
                <a:spcPts val="900"/>
              </a:spcBef>
              <a:spcAft>
                <a:spcPts val="0"/>
              </a:spcAft>
              <a:buNone/>
            </a:pPr>
            <a:r>
              <a:rPr lang="en">
                <a:latin typeface="Nunito"/>
                <a:ea typeface="Nunito"/>
                <a:cs typeface="Nunito"/>
                <a:sym typeface="Nunito"/>
              </a:rPr>
              <a:t>A catalog which allows a user to select products that we are selling- Kit, Stove or Canister. </a:t>
            </a:r>
            <a:r>
              <a:rPr lang="en">
                <a:latin typeface="Nunito"/>
                <a:ea typeface="Nunito"/>
                <a:cs typeface="Nunito"/>
                <a:sym typeface="Nunito"/>
              </a:rPr>
              <a:t>This is not dependant on whether a customer has previously fulfilled a kit.</a:t>
            </a:r>
            <a:endParaRPr>
              <a:latin typeface="Nunito"/>
              <a:ea typeface="Nunito"/>
              <a:cs typeface="Nunito"/>
              <a:sym typeface="Nunito"/>
            </a:endParaRPr>
          </a:p>
          <a:p>
            <a:pPr indent="0" lvl="0" marL="0" marR="0" rtl="0" algn="l">
              <a:lnSpc>
                <a:spcPct val="100000"/>
              </a:lnSpc>
              <a:spcBef>
                <a:spcPts val="900"/>
              </a:spcBef>
              <a:spcAft>
                <a:spcPts val="0"/>
              </a:spcAft>
              <a:buNone/>
            </a:pPr>
            <a:r>
              <a:rPr lang="en">
                <a:latin typeface="Nunito"/>
                <a:ea typeface="Nunito"/>
                <a:cs typeface="Nunito"/>
                <a:sym typeface="Nunito"/>
              </a:rPr>
              <a:t>Allow for fulfillment of extra items on KP.</a:t>
            </a:r>
            <a:endParaRPr>
              <a:latin typeface="Nunito"/>
              <a:ea typeface="Nunito"/>
              <a:cs typeface="Nunito"/>
              <a:sym typeface="Nunito"/>
            </a:endParaRPr>
          </a:p>
          <a:p>
            <a:pPr indent="0" lvl="0" marL="0" marR="0" rtl="0" algn="l">
              <a:lnSpc>
                <a:spcPct val="100000"/>
              </a:lnSpc>
              <a:spcBef>
                <a:spcPts val="900"/>
              </a:spcBef>
              <a:spcAft>
                <a:spcPts val="0"/>
              </a:spcAft>
              <a:buNone/>
            </a:pPr>
            <a:r>
              <a:rPr lang="en">
                <a:latin typeface="Nunito"/>
                <a:ea typeface="Nunito"/>
                <a:cs typeface="Nunito"/>
                <a:sym typeface="Nunito"/>
              </a:rPr>
              <a:t>Remove ‘inventory’ concept on KP including the ability to create a new item. </a:t>
            </a:r>
            <a:endParaRPr>
              <a:latin typeface="Nunito"/>
              <a:ea typeface="Nunito"/>
              <a:cs typeface="Nunito"/>
              <a:sym typeface="Nunito"/>
            </a:endParaRPr>
          </a:p>
          <a:p>
            <a:pPr indent="0" lvl="0" marL="0" marR="0" rtl="0" algn="l">
              <a:lnSpc>
                <a:spcPct val="100000"/>
              </a:lnSpc>
              <a:spcBef>
                <a:spcPts val="900"/>
              </a:spcBef>
              <a:spcAft>
                <a:spcPts val="50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Payment Options</a:t>
            </a:r>
            <a:endParaRPr/>
          </a:p>
        </p:txBody>
      </p:sp>
      <p:pic>
        <p:nvPicPr>
          <p:cNvPr id="446" name="Google Shape;446;p52"/>
          <p:cNvPicPr preferRelativeResize="0"/>
          <p:nvPr/>
        </p:nvPicPr>
        <p:blipFill>
          <a:blip r:embed="rId4">
            <a:alphaModFix/>
          </a:blip>
          <a:stretch>
            <a:fillRect/>
          </a:stretch>
        </p:blipFill>
        <p:spPr>
          <a:xfrm>
            <a:off x="1391800" y="969600"/>
            <a:ext cx="6512799" cy="3662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Payment Instructions</a:t>
            </a:r>
            <a:endParaRPr/>
          </a:p>
        </p:txBody>
      </p:sp>
      <p:pic>
        <p:nvPicPr>
          <p:cNvPr id="452" name="Google Shape;452;p53"/>
          <p:cNvPicPr preferRelativeResize="0"/>
          <p:nvPr/>
        </p:nvPicPr>
        <p:blipFill>
          <a:blip r:embed="rId4">
            <a:alphaModFix/>
          </a:blip>
          <a:stretch>
            <a:fillRect/>
          </a:stretch>
        </p:blipFill>
        <p:spPr>
          <a:xfrm>
            <a:off x="1278925" y="927474"/>
            <a:ext cx="6640401" cy="3715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Order Confirmation</a:t>
            </a:r>
            <a:endParaRPr/>
          </a:p>
        </p:txBody>
      </p:sp>
      <p:pic>
        <p:nvPicPr>
          <p:cNvPr id="458" name="Google Shape;458;p54"/>
          <p:cNvPicPr preferRelativeResize="0"/>
          <p:nvPr/>
        </p:nvPicPr>
        <p:blipFill>
          <a:blip r:embed="rId4">
            <a:alphaModFix/>
          </a:blip>
          <a:stretch>
            <a:fillRect/>
          </a:stretch>
        </p:blipFill>
        <p:spPr>
          <a:xfrm>
            <a:off x="1291063" y="1010624"/>
            <a:ext cx="6561874" cy="36859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type="title"/>
          </p:nvPr>
        </p:nvSpPr>
        <p:spPr>
          <a:xfrm>
            <a:off x="369462" y="357188"/>
            <a:ext cx="41334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Links to designs on zeplin</a:t>
            </a:r>
            <a:endParaRPr/>
          </a:p>
        </p:txBody>
      </p:sp>
      <p:sp>
        <p:nvSpPr>
          <p:cNvPr id="464" name="Google Shape;464;p55"/>
          <p:cNvSpPr txBox="1"/>
          <p:nvPr>
            <p:ph idx="1" type="body"/>
          </p:nvPr>
        </p:nvSpPr>
        <p:spPr>
          <a:xfrm>
            <a:off x="367951" y="955150"/>
            <a:ext cx="4134900" cy="366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solidFill>
                  <a:schemeClr val="hlink"/>
                </a:solidFill>
                <a:hlinkClick r:id="rId3"/>
              </a:rPr>
              <a:t>KP Designs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Website Designs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6"/>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High Level Journey - Collection (Fulfilment)</a:t>
            </a:r>
            <a:endParaRPr/>
          </a:p>
        </p:txBody>
      </p:sp>
      <p:sp>
        <p:nvSpPr>
          <p:cNvPr id="470" name="Google Shape;470;p56"/>
          <p:cNvSpPr/>
          <p:nvPr/>
        </p:nvSpPr>
        <p:spPr>
          <a:xfrm>
            <a:off x="1244868" y="155996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Collect Item</a:t>
            </a:r>
            <a:endParaRPr sz="800"/>
          </a:p>
        </p:txBody>
      </p:sp>
      <p:sp>
        <p:nvSpPr>
          <p:cNvPr id="471" name="Google Shape;471;p56"/>
          <p:cNvSpPr/>
          <p:nvPr/>
        </p:nvSpPr>
        <p:spPr>
          <a:xfrm>
            <a:off x="2388761" y="195175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Log In</a:t>
            </a:r>
            <a:endParaRPr sz="800"/>
          </a:p>
        </p:txBody>
      </p:sp>
      <p:sp>
        <p:nvSpPr>
          <p:cNvPr id="472" name="Google Shape;472;p56"/>
          <p:cNvSpPr/>
          <p:nvPr/>
        </p:nvSpPr>
        <p:spPr>
          <a:xfrm>
            <a:off x="3532654" y="2343543"/>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Enter item serial ID</a:t>
            </a:r>
            <a:endParaRPr sz="800"/>
          </a:p>
        </p:txBody>
      </p:sp>
      <p:sp>
        <p:nvSpPr>
          <p:cNvPr id="473" name="Google Shape;473;p56"/>
          <p:cNvSpPr/>
          <p:nvPr/>
        </p:nvSpPr>
        <p:spPr>
          <a:xfrm>
            <a:off x="5820439" y="312712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How To Video*</a:t>
            </a:r>
            <a:endParaRPr sz="800"/>
          </a:p>
        </p:txBody>
      </p:sp>
      <p:sp>
        <p:nvSpPr>
          <p:cNvPr id="474" name="Google Shape;474;p56"/>
          <p:cNvSpPr/>
          <p:nvPr/>
        </p:nvSpPr>
        <p:spPr>
          <a:xfrm>
            <a:off x="6964332" y="351891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Fulfilment complete</a:t>
            </a:r>
            <a:endParaRPr sz="800"/>
          </a:p>
        </p:txBody>
      </p:sp>
      <p:grpSp>
        <p:nvGrpSpPr>
          <p:cNvPr id="475" name="Google Shape;475;p56"/>
          <p:cNvGrpSpPr/>
          <p:nvPr/>
        </p:nvGrpSpPr>
        <p:grpSpPr>
          <a:xfrm>
            <a:off x="178675" y="1232000"/>
            <a:ext cx="747000" cy="481575"/>
            <a:chOff x="178675" y="1232000"/>
            <a:chExt cx="747000" cy="481575"/>
          </a:xfrm>
        </p:grpSpPr>
        <p:sp>
          <p:nvSpPr>
            <p:cNvPr id="476" name="Google Shape;476;p56"/>
            <p:cNvSpPr/>
            <p:nvPr/>
          </p:nvSpPr>
          <p:spPr>
            <a:xfrm>
              <a:off x="425575" y="12320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6"/>
            <p:cNvSpPr txBox="1"/>
            <p:nvPr/>
          </p:nvSpPr>
          <p:spPr>
            <a:xfrm>
              <a:off x="178675" y="14666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Customer visits the KP</a:t>
              </a:r>
              <a:endParaRPr sz="900"/>
            </a:p>
          </p:txBody>
        </p:sp>
      </p:grpSp>
      <p:grpSp>
        <p:nvGrpSpPr>
          <p:cNvPr id="478" name="Google Shape;478;p56"/>
          <p:cNvGrpSpPr/>
          <p:nvPr/>
        </p:nvGrpSpPr>
        <p:grpSpPr>
          <a:xfrm>
            <a:off x="8108225" y="3910700"/>
            <a:ext cx="747000" cy="481575"/>
            <a:chOff x="8260625" y="3910700"/>
            <a:chExt cx="747000" cy="481575"/>
          </a:xfrm>
        </p:grpSpPr>
        <p:sp>
          <p:nvSpPr>
            <p:cNvPr id="479" name="Google Shape;479;p56"/>
            <p:cNvSpPr/>
            <p:nvPr/>
          </p:nvSpPr>
          <p:spPr>
            <a:xfrm>
              <a:off x="8507525" y="39107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6"/>
            <p:cNvSpPr txBox="1"/>
            <p:nvPr/>
          </p:nvSpPr>
          <p:spPr>
            <a:xfrm>
              <a:off x="8260625" y="41453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Proceed to buy fuel screen</a:t>
              </a:r>
              <a:endParaRPr sz="900"/>
            </a:p>
          </p:txBody>
        </p:sp>
      </p:grpSp>
      <p:cxnSp>
        <p:nvCxnSpPr>
          <p:cNvPr id="481" name="Google Shape;481;p56"/>
          <p:cNvCxnSpPr>
            <a:stCxn id="476" idx="6"/>
            <a:endCxn id="470" idx="0"/>
          </p:cNvCxnSpPr>
          <p:nvPr/>
        </p:nvCxnSpPr>
        <p:spPr>
          <a:xfrm>
            <a:off x="678775" y="1355450"/>
            <a:ext cx="978300" cy="204600"/>
          </a:xfrm>
          <a:prstGeom prst="bentConnector2">
            <a:avLst/>
          </a:prstGeom>
          <a:noFill/>
          <a:ln cap="flat" cmpd="sng" w="9525">
            <a:solidFill>
              <a:srgbClr val="666666"/>
            </a:solidFill>
            <a:prstDash val="solid"/>
            <a:round/>
            <a:headEnd len="med" w="med" type="none"/>
            <a:tailEnd len="med" w="med" type="stealth"/>
          </a:ln>
        </p:spPr>
      </p:cxnSp>
      <p:cxnSp>
        <p:nvCxnSpPr>
          <p:cNvPr id="482" name="Google Shape;482;p56"/>
          <p:cNvCxnSpPr>
            <a:stCxn id="470" idx="3"/>
            <a:endCxn id="471" idx="1"/>
          </p:cNvCxnSpPr>
          <p:nvPr/>
        </p:nvCxnSpPr>
        <p:spPr>
          <a:xfrm>
            <a:off x="2069568" y="183266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483" name="Google Shape;483;p56"/>
          <p:cNvCxnSpPr>
            <a:stCxn id="471" idx="3"/>
            <a:endCxn id="472" idx="1"/>
          </p:cNvCxnSpPr>
          <p:nvPr/>
        </p:nvCxnSpPr>
        <p:spPr>
          <a:xfrm>
            <a:off x="3213461" y="222445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484" name="Google Shape;484;p56"/>
          <p:cNvCxnSpPr>
            <a:stCxn id="472" idx="3"/>
            <a:endCxn id="485" idx="1"/>
          </p:cNvCxnSpPr>
          <p:nvPr/>
        </p:nvCxnSpPr>
        <p:spPr>
          <a:xfrm>
            <a:off x="4357354" y="2616243"/>
            <a:ext cx="243000" cy="3516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486" name="Google Shape;486;p56"/>
          <p:cNvCxnSpPr>
            <a:stCxn id="487" idx="3"/>
            <a:endCxn id="473" idx="1"/>
          </p:cNvCxnSpPr>
          <p:nvPr/>
        </p:nvCxnSpPr>
        <p:spPr>
          <a:xfrm flipH="1" rot="-5400000">
            <a:off x="5464939" y="3044321"/>
            <a:ext cx="391800" cy="319200"/>
          </a:xfrm>
          <a:prstGeom prst="bentConnector2">
            <a:avLst/>
          </a:prstGeom>
          <a:noFill/>
          <a:ln cap="flat" cmpd="sng" w="9525">
            <a:solidFill>
              <a:srgbClr val="434343"/>
            </a:solidFill>
            <a:prstDash val="solid"/>
            <a:round/>
            <a:headEnd len="med" w="med" type="none"/>
            <a:tailEnd len="med" w="med" type="stealth"/>
          </a:ln>
        </p:spPr>
      </p:cxnSp>
      <p:cxnSp>
        <p:nvCxnSpPr>
          <p:cNvPr id="488" name="Google Shape;488;p56"/>
          <p:cNvCxnSpPr>
            <a:stCxn id="473" idx="3"/>
            <a:endCxn id="474" idx="1"/>
          </p:cNvCxnSpPr>
          <p:nvPr/>
        </p:nvCxnSpPr>
        <p:spPr>
          <a:xfrm>
            <a:off x="6645139" y="3399821"/>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489" name="Google Shape;489;p56"/>
          <p:cNvCxnSpPr>
            <a:stCxn id="474" idx="3"/>
            <a:endCxn id="479" idx="2"/>
          </p:cNvCxnSpPr>
          <p:nvPr/>
        </p:nvCxnSpPr>
        <p:spPr>
          <a:xfrm>
            <a:off x="7789032" y="3791611"/>
            <a:ext cx="566100" cy="242400"/>
          </a:xfrm>
          <a:prstGeom prst="bentConnector3">
            <a:avLst>
              <a:gd fmla="val 49999" name="adj1"/>
            </a:avLst>
          </a:prstGeom>
          <a:noFill/>
          <a:ln cap="flat" cmpd="sng" w="9525">
            <a:solidFill>
              <a:srgbClr val="434343"/>
            </a:solidFill>
            <a:prstDash val="solid"/>
            <a:round/>
            <a:headEnd len="med" w="med" type="none"/>
            <a:tailEnd len="med" w="med" type="stealth"/>
          </a:ln>
        </p:spPr>
      </p:cxnSp>
      <p:sp>
        <p:nvSpPr>
          <p:cNvPr id="485" name="Google Shape;485;p56"/>
          <p:cNvSpPr/>
          <p:nvPr/>
        </p:nvSpPr>
        <p:spPr>
          <a:xfrm>
            <a:off x="4600350" y="2524750"/>
            <a:ext cx="932700" cy="8859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&gt;1 item to </a:t>
            </a:r>
            <a:r>
              <a:rPr lang="en" sz="700"/>
              <a:t>collect</a:t>
            </a:r>
            <a:r>
              <a:rPr lang="en" sz="700"/>
              <a:t>?</a:t>
            </a:r>
            <a:endParaRPr sz="700"/>
          </a:p>
        </p:txBody>
      </p:sp>
      <p:cxnSp>
        <p:nvCxnSpPr>
          <p:cNvPr id="490" name="Google Shape;490;p56"/>
          <p:cNvCxnSpPr>
            <a:stCxn id="485" idx="2"/>
            <a:endCxn id="470" idx="2"/>
          </p:cNvCxnSpPr>
          <p:nvPr/>
        </p:nvCxnSpPr>
        <p:spPr>
          <a:xfrm flipH="1" rot="5400000">
            <a:off x="2709300" y="1053250"/>
            <a:ext cx="1305300" cy="3409500"/>
          </a:xfrm>
          <a:prstGeom prst="bentConnector3">
            <a:avLst>
              <a:gd fmla="val -18243" name="adj1"/>
            </a:avLst>
          </a:prstGeom>
          <a:noFill/>
          <a:ln cap="flat" cmpd="sng" w="9525">
            <a:solidFill>
              <a:srgbClr val="434343"/>
            </a:solidFill>
            <a:prstDash val="solid"/>
            <a:round/>
            <a:headEnd len="med" w="med" type="none"/>
            <a:tailEnd len="med" w="med" type="stealth"/>
          </a:ln>
        </p:spPr>
      </p:cxnSp>
      <p:sp>
        <p:nvSpPr>
          <p:cNvPr id="491" name="Google Shape;491;p56"/>
          <p:cNvSpPr txBox="1"/>
          <p:nvPr/>
        </p:nvSpPr>
        <p:spPr>
          <a:xfrm>
            <a:off x="4346250" y="3493425"/>
            <a:ext cx="319200" cy="20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Yes</a:t>
            </a:r>
            <a:endParaRPr sz="200"/>
          </a:p>
        </p:txBody>
      </p:sp>
      <p:sp>
        <p:nvSpPr>
          <p:cNvPr id="492" name="Google Shape;492;p56"/>
          <p:cNvSpPr txBox="1"/>
          <p:nvPr/>
        </p:nvSpPr>
        <p:spPr>
          <a:xfrm>
            <a:off x="5323775" y="3166575"/>
            <a:ext cx="319200" cy="16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No</a:t>
            </a:r>
            <a:endParaRPr sz="200"/>
          </a:p>
        </p:txBody>
      </p:sp>
      <p:sp>
        <p:nvSpPr>
          <p:cNvPr id="493" name="Google Shape;493;p56"/>
          <p:cNvSpPr txBox="1"/>
          <p:nvPr/>
        </p:nvSpPr>
        <p:spPr>
          <a:xfrm>
            <a:off x="6342275" y="997675"/>
            <a:ext cx="2477400" cy="15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Edge Cases / Things to test</a:t>
            </a:r>
            <a:endParaRPr b="1" sz="800"/>
          </a:p>
          <a:p>
            <a:pPr indent="-279400" lvl="0" marL="457200" rtl="0" algn="l">
              <a:spcBef>
                <a:spcPts val="0"/>
              </a:spcBef>
              <a:spcAft>
                <a:spcPts val="0"/>
              </a:spcAft>
              <a:buSzPts val="800"/>
              <a:buChar char="-"/>
            </a:pPr>
            <a:r>
              <a:rPr lang="en" sz="800"/>
              <a:t>Canister not at this KP the customer is fulfilling at </a:t>
            </a:r>
            <a:endParaRPr sz="800"/>
          </a:p>
          <a:p>
            <a:pPr indent="-279400" lvl="0" marL="457200" rtl="0" algn="l">
              <a:spcBef>
                <a:spcPts val="0"/>
              </a:spcBef>
              <a:spcAft>
                <a:spcPts val="0"/>
              </a:spcAft>
              <a:buSzPts val="800"/>
              <a:buChar char="-"/>
            </a:pPr>
            <a:r>
              <a:rPr lang="en" sz="800"/>
              <a:t>Customer does not have an order when trying to fulfil</a:t>
            </a:r>
            <a:endParaRPr sz="800"/>
          </a:p>
          <a:p>
            <a:pPr indent="-279400" lvl="0" marL="457200" rtl="0" algn="l">
              <a:spcBef>
                <a:spcPts val="0"/>
              </a:spcBef>
              <a:spcAft>
                <a:spcPts val="0"/>
              </a:spcAft>
              <a:buSzPts val="800"/>
              <a:buChar char="-"/>
            </a:pPr>
            <a:r>
              <a:rPr lang="en" sz="800"/>
              <a:t>Test fulfilling an order with multiple products</a:t>
            </a:r>
            <a:endParaRPr sz="800"/>
          </a:p>
          <a:p>
            <a:pPr indent="-279400" lvl="0" marL="457200" rtl="0" algn="l">
              <a:spcBef>
                <a:spcPts val="0"/>
              </a:spcBef>
              <a:spcAft>
                <a:spcPts val="0"/>
              </a:spcAft>
              <a:buSzPts val="800"/>
              <a:buChar char="-"/>
            </a:pPr>
            <a:r>
              <a:rPr lang="en" sz="800"/>
              <a:t>Customer typed in wrong serial ID</a:t>
            </a:r>
            <a:endParaRPr sz="800"/>
          </a:p>
        </p:txBody>
      </p:sp>
      <p:sp>
        <p:nvSpPr>
          <p:cNvPr id="494" name="Google Shape;494;p56"/>
          <p:cNvSpPr txBox="1"/>
          <p:nvPr/>
        </p:nvSpPr>
        <p:spPr>
          <a:xfrm>
            <a:off x="21325" y="3834500"/>
            <a:ext cx="2293200" cy="1261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Example: If the customer has three orders they enter the serial ID of each item and then they are prompted to collect their next item. They are only taken to the how to video when they have entered the serial ID of their 3rd item.</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Select order to fulfill - draft </a:t>
            </a:r>
            <a:endParaRPr/>
          </a:p>
        </p:txBody>
      </p:sp>
      <p:sp>
        <p:nvSpPr>
          <p:cNvPr id="500" name="Google Shape;500;p57"/>
          <p:cNvSpPr txBox="1"/>
          <p:nvPr/>
        </p:nvSpPr>
        <p:spPr>
          <a:xfrm>
            <a:off x="962600" y="11924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chemeClr val="hlink"/>
                </a:solidFill>
                <a:hlinkClick r:id="rId3"/>
              </a:rPr>
              <a:t>https://app.zeplin.io/project/5d5bc91cc463d49b78e82aad</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8"/>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Fulfil another order</a:t>
            </a:r>
            <a:endParaRPr/>
          </a:p>
        </p:txBody>
      </p:sp>
      <p:sp>
        <p:nvSpPr>
          <p:cNvPr id="506" name="Google Shape;506;p58"/>
          <p:cNvSpPr/>
          <p:nvPr/>
        </p:nvSpPr>
        <p:spPr>
          <a:xfrm>
            <a:off x="755975" y="1276275"/>
            <a:ext cx="2105400" cy="30981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Success!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Do you have another item to collect?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7" name="Google Shape;507;p58"/>
          <p:cNvSpPr/>
          <p:nvPr/>
        </p:nvSpPr>
        <p:spPr>
          <a:xfrm>
            <a:off x="1599175" y="1143950"/>
            <a:ext cx="383400" cy="345900"/>
          </a:xfrm>
          <a:prstGeom prst="ellipse">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8"/>
          <p:cNvSpPr/>
          <p:nvPr/>
        </p:nvSpPr>
        <p:spPr>
          <a:xfrm>
            <a:off x="1064275" y="3632975"/>
            <a:ext cx="676800" cy="3909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a:t>
            </a:r>
            <a:endParaRPr/>
          </a:p>
        </p:txBody>
      </p:sp>
      <p:sp>
        <p:nvSpPr>
          <p:cNvPr id="509" name="Google Shape;509;p58"/>
          <p:cNvSpPr/>
          <p:nvPr/>
        </p:nvSpPr>
        <p:spPr>
          <a:xfrm>
            <a:off x="1900975" y="3632975"/>
            <a:ext cx="676800" cy="390900"/>
          </a:xfrm>
          <a:prstGeom prst="roundRect">
            <a:avLst>
              <a:gd fmla="val 16667" name="adj"/>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idx="1" type="body"/>
          </p:nvPr>
        </p:nvSpPr>
        <p:spPr>
          <a:xfrm>
            <a:off x="369449" y="951300"/>
            <a:ext cx="3645600" cy="36741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External customers and internal users with accounts can buy additional products on the KOKOpoint</a:t>
            </a:r>
            <a:endParaRPr sz="1000"/>
          </a:p>
          <a:p>
            <a:pPr indent="0" lvl="0" marL="0" rtl="0" algn="l">
              <a:spcBef>
                <a:spcPts val="1000"/>
              </a:spcBef>
              <a:spcAft>
                <a:spcPts val="0"/>
              </a:spcAft>
              <a:buNone/>
            </a:pPr>
            <a:r>
              <a:t/>
            </a:r>
            <a:endParaRPr sz="1000"/>
          </a:p>
          <a:p>
            <a:pPr indent="0" lvl="0" marL="0" rtl="0" algn="l">
              <a:spcBef>
                <a:spcPts val="1000"/>
              </a:spcBef>
              <a:spcAft>
                <a:spcPts val="0"/>
              </a:spcAft>
              <a:buNone/>
            </a:pPr>
            <a:r>
              <a:t/>
            </a:r>
            <a:endParaRPr sz="1000"/>
          </a:p>
          <a:p>
            <a:pPr indent="0" lvl="0" marL="0" rtl="0" algn="l">
              <a:spcBef>
                <a:spcPts val="1000"/>
              </a:spcBef>
              <a:spcAft>
                <a:spcPts val="0"/>
              </a:spcAft>
              <a:buNone/>
            </a:pPr>
            <a:r>
              <a:t/>
            </a:r>
            <a:endParaRPr sz="1000"/>
          </a:p>
          <a:p>
            <a:pPr indent="0" lvl="0" marL="0" rtl="0" algn="l">
              <a:spcBef>
                <a:spcPts val="1000"/>
              </a:spcBef>
              <a:spcAft>
                <a:spcPts val="0"/>
              </a:spcAft>
              <a:buNone/>
            </a:pPr>
            <a:r>
              <a:t/>
            </a:r>
            <a:endParaRPr sz="1000"/>
          </a:p>
          <a:p>
            <a:pPr indent="-292100" lvl="0" marL="457200" rtl="0" algn="l">
              <a:spcBef>
                <a:spcPts val="1000"/>
              </a:spcBef>
              <a:spcAft>
                <a:spcPts val="0"/>
              </a:spcAft>
              <a:buSzPts val="1000"/>
              <a:buChar char="•"/>
            </a:pPr>
            <a:r>
              <a:rPr lang="en" sz="1000"/>
              <a:t>All products need to be paid for in the system for accounting processes</a:t>
            </a:r>
            <a:endParaRPr sz="1000"/>
          </a:p>
          <a:p>
            <a:pPr indent="-292100" lvl="0" marL="457200" rtl="0" algn="l">
              <a:spcBef>
                <a:spcPts val="1000"/>
              </a:spcBef>
              <a:spcAft>
                <a:spcPts val="0"/>
              </a:spcAft>
              <a:buSzPts val="1000"/>
              <a:buChar char="•"/>
            </a:pPr>
            <a:r>
              <a:rPr lang="en" sz="1000"/>
              <a:t>Remove legacy code in KC allowing us to create KIT inventory in KC </a:t>
            </a:r>
            <a:r>
              <a:rPr lang="en" sz="1000"/>
              <a:t>- only canisters should stay in KC</a:t>
            </a:r>
            <a:endParaRPr sz="1000"/>
          </a:p>
          <a:p>
            <a:pPr indent="-292100" lvl="0" marL="457200" rtl="0" algn="l">
              <a:spcBef>
                <a:spcPts val="1000"/>
              </a:spcBef>
              <a:spcAft>
                <a:spcPts val="0"/>
              </a:spcAft>
              <a:buSzPts val="1000"/>
              <a:buChar char="•"/>
            </a:pPr>
            <a:r>
              <a:rPr lang="en" sz="1000"/>
              <a:t>Update legacy functionality in KC e.g. search for canister items needs updating to reflect new serial ID formats</a:t>
            </a:r>
            <a:r>
              <a:rPr lang="en" sz="1000"/>
              <a:t> </a:t>
            </a:r>
            <a:endParaRPr sz="1000"/>
          </a:p>
          <a:p>
            <a:pPr indent="-292100" lvl="0" marL="457200" rtl="0" algn="l">
              <a:spcBef>
                <a:spcPts val="1000"/>
              </a:spcBef>
              <a:spcAft>
                <a:spcPts val="1000"/>
              </a:spcAft>
              <a:buSzPts val="1000"/>
              <a:buChar char="•"/>
            </a:pPr>
            <a:r>
              <a:rPr lang="en" sz="1000"/>
              <a:t>Customers should be allowed to buy new products as long as they have fully paid for their previous orders (but ok for them not to have fulfilled).</a:t>
            </a:r>
            <a:endParaRPr sz="1000"/>
          </a:p>
        </p:txBody>
      </p:sp>
      <p:sp>
        <p:nvSpPr>
          <p:cNvPr id="246" name="Google Shape;246;p35"/>
          <p:cNvSpPr txBox="1"/>
          <p:nvPr>
            <p:ph idx="3" type="body"/>
          </p:nvPr>
        </p:nvSpPr>
        <p:spPr>
          <a:xfrm>
            <a:off x="4646826" y="957200"/>
            <a:ext cx="3645600" cy="3678000"/>
          </a:xfrm>
          <a:prstGeom prst="rect">
            <a:avLst/>
          </a:prstGeom>
        </p:spPr>
        <p:txBody>
          <a:bodyPr anchorCtr="0" anchor="t" bIns="0" lIns="0" spcFirstLastPara="1" rIns="0" wrap="square" tIns="0">
            <a:noAutofit/>
          </a:bodyPr>
          <a:lstStyle/>
          <a:p>
            <a:pPr indent="-298450" lvl="0" marL="457200" rtl="0" algn="l">
              <a:spcBef>
                <a:spcPts val="0"/>
              </a:spcBef>
              <a:spcAft>
                <a:spcPts val="0"/>
              </a:spcAft>
              <a:buSzPts val="1100"/>
              <a:buChar char="•"/>
            </a:pPr>
            <a:r>
              <a:rPr lang="en" sz="1100"/>
              <a:t>An interface on KOKO Core for internal users to create orders for products. Internal users will use customer facing apps to create and fulfil orders. </a:t>
            </a:r>
            <a:r>
              <a:rPr b="1" lang="en" sz="1100">
                <a:latin typeface="Mali"/>
                <a:ea typeface="Mali"/>
                <a:cs typeface="Mali"/>
                <a:sym typeface="Mali"/>
              </a:rPr>
              <a:t>IMPLICATION</a:t>
            </a:r>
            <a:r>
              <a:rPr lang="en" sz="1100"/>
              <a:t>: They are using their work accounts, not their personal accounts.</a:t>
            </a:r>
            <a:endParaRPr sz="1100"/>
          </a:p>
          <a:p>
            <a:pPr indent="-298450" lvl="0" marL="457200" rtl="0" algn="l">
              <a:spcBef>
                <a:spcPts val="1000"/>
              </a:spcBef>
              <a:spcAft>
                <a:spcPts val="1000"/>
              </a:spcAft>
              <a:buSzPts val="1100"/>
              <a:buChar char="•"/>
            </a:pPr>
            <a:r>
              <a:rPr lang="en" sz="1100"/>
              <a:t>At the moment we are only selling kits and canisters; expectation is this design and architecture is extensible for future products (KOKO or external) but we are not them into the catalogue as part of this work package.</a:t>
            </a:r>
            <a:endParaRPr sz="1100"/>
          </a:p>
        </p:txBody>
      </p:sp>
      <p:sp>
        <p:nvSpPr>
          <p:cNvPr id="247" name="Google Shape;247;p35"/>
          <p:cNvSpPr txBox="1"/>
          <p:nvPr>
            <p:ph type="title"/>
          </p:nvPr>
        </p:nvSpPr>
        <p:spPr>
          <a:xfrm>
            <a:off x="369461" y="357750"/>
            <a:ext cx="4134900" cy="48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Scope	</a:t>
            </a:r>
            <a:endParaRPr/>
          </a:p>
        </p:txBody>
      </p:sp>
      <p:sp>
        <p:nvSpPr>
          <p:cNvPr id="248" name="Google Shape;248;p35"/>
          <p:cNvSpPr txBox="1"/>
          <p:nvPr>
            <p:ph idx="5" type="subTitle"/>
          </p:nvPr>
        </p:nvSpPr>
        <p:spPr>
          <a:xfrm>
            <a:off x="4642835" y="357188"/>
            <a:ext cx="4131900" cy="486000"/>
          </a:xfrm>
          <a:prstGeom prst="rect">
            <a:avLst/>
          </a:prstGeom>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 sz="1700">
                <a:latin typeface="Arial"/>
                <a:ea typeface="Arial"/>
                <a:cs typeface="Arial"/>
                <a:sym typeface="Arial"/>
              </a:rPr>
              <a:t>Not In scope</a:t>
            </a:r>
            <a:endParaRPr b="1" sz="1700">
              <a:latin typeface="Arial"/>
              <a:ea typeface="Arial"/>
              <a:cs typeface="Arial"/>
              <a:sym typeface="Arial"/>
            </a:endParaRPr>
          </a:p>
        </p:txBody>
      </p:sp>
      <p:pic>
        <p:nvPicPr>
          <p:cNvPr id="249" name="Google Shape;249;p35"/>
          <p:cNvPicPr preferRelativeResize="0"/>
          <p:nvPr/>
        </p:nvPicPr>
        <p:blipFill rotWithShape="1">
          <a:blip r:embed="rId3">
            <a:alphaModFix/>
          </a:blip>
          <a:srcRect b="21813" l="0" r="0" t="0"/>
          <a:stretch/>
        </p:blipFill>
        <p:spPr>
          <a:xfrm>
            <a:off x="822550" y="1462650"/>
            <a:ext cx="2576075" cy="1109100"/>
          </a:xfrm>
          <a:prstGeom prst="rect">
            <a:avLst/>
          </a:prstGeom>
          <a:noFill/>
          <a:ln>
            <a:noFill/>
          </a:ln>
        </p:spPr>
      </p:pic>
      <p:cxnSp>
        <p:nvCxnSpPr>
          <p:cNvPr id="250" name="Google Shape;250;p35"/>
          <p:cNvCxnSpPr/>
          <p:nvPr/>
        </p:nvCxnSpPr>
        <p:spPr>
          <a:xfrm>
            <a:off x="1540700" y="1388850"/>
            <a:ext cx="707100" cy="843300"/>
          </a:xfrm>
          <a:prstGeom prst="straightConnector1">
            <a:avLst/>
          </a:prstGeom>
          <a:noFill/>
          <a:ln cap="flat" cmpd="sng" w="19050">
            <a:solidFill>
              <a:srgbClr val="002FA8"/>
            </a:solidFill>
            <a:prstDash val="solid"/>
            <a:round/>
            <a:headEnd len="med" w="med" type="none"/>
            <a:tailEnd len="med" w="med" type="triangle"/>
          </a:ln>
        </p:spPr>
      </p:cxnSp>
      <p:pic>
        <p:nvPicPr>
          <p:cNvPr id="251" name="Google Shape;251;p35"/>
          <p:cNvPicPr preferRelativeResize="0"/>
          <p:nvPr/>
        </p:nvPicPr>
        <p:blipFill>
          <a:blip r:embed="rId4">
            <a:alphaModFix/>
          </a:blip>
          <a:stretch>
            <a:fillRect/>
          </a:stretch>
        </p:blipFill>
        <p:spPr>
          <a:xfrm>
            <a:off x="7661550" y="3212260"/>
            <a:ext cx="707100" cy="1033453"/>
          </a:xfrm>
          <a:prstGeom prst="rect">
            <a:avLst/>
          </a:prstGeom>
          <a:noFill/>
          <a:ln>
            <a:noFill/>
          </a:ln>
        </p:spPr>
      </p:pic>
      <p:pic>
        <p:nvPicPr>
          <p:cNvPr id="252" name="Google Shape;252;p35"/>
          <p:cNvPicPr preferRelativeResize="0"/>
          <p:nvPr/>
        </p:nvPicPr>
        <p:blipFill>
          <a:blip r:embed="rId5">
            <a:alphaModFix/>
          </a:blip>
          <a:stretch>
            <a:fillRect/>
          </a:stretch>
        </p:blipFill>
        <p:spPr>
          <a:xfrm>
            <a:off x="5009275" y="3205824"/>
            <a:ext cx="2369199" cy="1046325"/>
          </a:xfrm>
          <a:prstGeom prst="rect">
            <a:avLst/>
          </a:prstGeom>
          <a:noFill/>
          <a:ln>
            <a:noFill/>
          </a:ln>
        </p:spPr>
      </p:pic>
      <p:sp>
        <p:nvSpPr>
          <p:cNvPr id="253" name="Google Shape;253;p35"/>
          <p:cNvSpPr txBox="1"/>
          <p:nvPr/>
        </p:nvSpPr>
        <p:spPr>
          <a:xfrm>
            <a:off x="5747200" y="4260825"/>
            <a:ext cx="13650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Ksh 6999</a:t>
            </a:r>
            <a:endParaRPr sz="1000"/>
          </a:p>
        </p:txBody>
      </p:sp>
      <p:sp>
        <p:nvSpPr>
          <p:cNvPr id="254" name="Google Shape;254;p35"/>
          <p:cNvSpPr txBox="1"/>
          <p:nvPr/>
        </p:nvSpPr>
        <p:spPr>
          <a:xfrm>
            <a:off x="7652200" y="4260825"/>
            <a:ext cx="1365000" cy="2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Ksh 999</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Solution / Process</a:t>
            </a:r>
            <a:endParaRPr/>
          </a:p>
        </p:txBody>
      </p:sp>
      <p:sp>
        <p:nvSpPr>
          <p:cNvPr id="260" name="Google Shape;260;p36"/>
          <p:cNvSpPr txBox="1"/>
          <p:nvPr>
            <p:ph idx="1" type="body"/>
          </p:nvPr>
        </p:nvSpPr>
        <p:spPr>
          <a:xfrm>
            <a:off x="2565250" y="843800"/>
            <a:ext cx="6263400" cy="3870000"/>
          </a:xfrm>
          <a:prstGeom prst="rect">
            <a:avLst/>
          </a:prstGeom>
        </p:spPr>
        <p:txBody>
          <a:bodyPr anchorCtr="0" anchor="ctr" bIns="0" lIns="0" spcFirstLastPara="1" rIns="0" wrap="square" tIns="0">
            <a:noAutofit/>
          </a:bodyPr>
          <a:lstStyle/>
          <a:p>
            <a:pPr indent="-311150" lvl="0" marL="457200" rtl="0" algn="l">
              <a:spcBef>
                <a:spcPts val="0"/>
              </a:spcBef>
              <a:spcAft>
                <a:spcPts val="0"/>
              </a:spcAft>
              <a:buSzPts val="1300"/>
              <a:buChar char="•"/>
            </a:pPr>
            <a:r>
              <a:rPr lang="en"/>
              <a:t>On the KP App, the customer logs in, then gets the Buy Extra Cooker or canister button</a:t>
            </a:r>
            <a:endParaRPr/>
          </a:p>
          <a:p>
            <a:pPr indent="-311150" lvl="0" marL="457200" rtl="0" algn="l">
              <a:spcBef>
                <a:spcPts val="1000"/>
              </a:spcBef>
              <a:spcAft>
                <a:spcPts val="0"/>
              </a:spcAft>
              <a:buSzPts val="1300"/>
              <a:buChar char="•"/>
            </a:pPr>
            <a:r>
              <a:rPr lang="en"/>
              <a:t>On click, </a:t>
            </a:r>
            <a:r>
              <a:rPr lang="en"/>
              <a:t>they are taken to a products page showing stove, canister or kit and prices</a:t>
            </a:r>
            <a:endParaRPr/>
          </a:p>
          <a:p>
            <a:pPr indent="-311150" lvl="0" marL="457200" rtl="0" algn="l">
              <a:spcBef>
                <a:spcPts val="1000"/>
              </a:spcBef>
              <a:spcAft>
                <a:spcPts val="0"/>
              </a:spcAft>
              <a:buSzPts val="1300"/>
              <a:buChar char="•"/>
            </a:pPr>
            <a:r>
              <a:rPr lang="en"/>
              <a:t>The customer chooses the product they would like to purchase.</a:t>
            </a:r>
            <a:endParaRPr/>
          </a:p>
          <a:p>
            <a:pPr indent="-311150" lvl="0" marL="457200" rtl="0" algn="l">
              <a:spcBef>
                <a:spcPts val="1000"/>
              </a:spcBef>
              <a:spcAft>
                <a:spcPts val="0"/>
              </a:spcAft>
              <a:buSzPts val="1300"/>
              <a:buChar char="•"/>
            </a:pPr>
            <a:r>
              <a:rPr lang="en"/>
              <a:t>Buy now and start saving options</a:t>
            </a:r>
            <a:r>
              <a:rPr lang="en"/>
              <a:t>.</a:t>
            </a:r>
            <a:endParaRPr/>
          </a:p>
          <a:p>
            <a:pPr indent="-311150" lvl="0" marL="457200" rtl="0" algn="l">
              <a:spcBef>
                <a:spcPts val="1000"/>
              </a:spcBef>
              <a:spcAft>
                <a:spcPts val="0"/>
              </a:spcAft>
              <a:buSzPts val="1300"/>
              <a:buChar char="•"/>
            </a:pPr>
            <a:r>
              <a:rPr lang="en"/>
              <a:t>Payment process as in buy cooker journey (MPESA)</a:t>
            </a:r>
            <a:endParaRPr/>
          </a:p>
          <a:p>
            <a:pPr indent="-311150" lvl="0" marL="457200" rtl="0" algn="l">
              <a:spcBef>
                <a:spcPts val="1000"/>
              </a:spcBef>
              <a:spcAft>
                <a:spcPts val="0"/>
              </a:spcAft>
              <a:buSzPts val="1300"/>
              <a:buChar char="•"/>
            </a:pPr>
            <a:r>
              <a:rPr lang="en"/>
              <a:t>Pre-Order generated in KOKO Core</a:t>
            </a:r>
            <a:endParaRPr/>
          </a:p>
          <a:p>
            <a:pPr indent="-311150" lvl="0" marL="457200" rtl="0" algn="l">
              <a:spcBef>
                <a:spcPts val="1000"/>
              </a:spcBef>
              <a:spcAft>
                <a:spcPts val="0"/>
              </a:spcAft>
              <a:buSzPts val="1300"/>
              <a:buChar char="•"/>
            </a:pPr>
            <a:r>
              <a:rPr lang="en"/>
              <a:t>Order generated in Odoo when payment is complete</a:t>
            </a:r>
            <a:endParaRPr/>
          </a:p>
          <a:p>
            <a:pPr indent="-311150" lvl="0" marL="457200" rtl="0" algn="l">
              <a:spcBef>
                <a:spcPts val="1000"/>
              </a:spcBef>
              <a:spcAft>
                <a:spcPts val="0"/>
              </a:spcAft>
              <a:buSzPts val="1300"/>
              <a:buChar char="•"/>
            </a:pPr>
            <a:r>
              <a:rPr lang="en"/>
              <a:t>Fulfillment process as-is currently</a:t>
            </a:r>
            <a:endParaRPr/>
          </a:p>
          <a:p>
            <a:pPr indent="-311150" lvl="0" marL="457200" rtl="0" algn="l">
              <a:spcBef>
                <a:spcPts val="1000"/>
              </a:spcBef>
              <a:spcAft>
                <a:spcPts val="1000"/>
              </a:spcAft>
              <a:buSzPts val="1300"/>
              <a:buChar char="•"/>
            </a:pPr>
            <a:r>
              <a:rPr lang="en"/>
              <a:t>If fulfilling kit or canister product, canister NFC tag is pulled as in the current process.</a:t>
            </a:r>
            <a:endParaRPr/>
          </a:p>
        </p:txBody>
      </p:sp>
      <p:grpSp>
        <p:nvGrpSpPr>
          <p:cNvPr id="261" name="Google Shape;261;p36"/>
          <p:cNvGrpSpPr/>
          <p:nvPr/>
        </p:nvGrpSpPr>
        <p:grpSpPr>
          <a:xfrm>
            <a:off x="1003600" y="1366025"/>
            <a:ext cx="1310400" cy="2424325"/>
            <a:chOff x="1003600" y="1366025"/>
            <a:chExt cx="1310400" cy="2424325"/>
          </a:xfrm>
        </p:grpSpPr>
        <p:sp>
          <p:nvSpPr>
            <p:cNvPr id="262" name="Google Shape;262;p36"/>
            <p:cNvSpPr/>
            <p:nvPr/>
          </p:nvSpPr>
          <p:spPr>
            <a:xfrm>
              <a:off x="1003600" y="1366025"/>
              <a:ext cx="1310400" cy="58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263" name="Google Shape;263;p36"/>
            <p:cNvSpPr/>
            <p:nvPr/>
          </p:nvSpPr>
          <p:spPr>
            <a:xfrm>
              <a:off x="1003600" y="3205050"/>
              <a:ext cx="1310400" cy="58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Odoo</a:t>
              </a:r>
              <a:endParaRPr/>
            </a:p>
          </p:txBody>
        </p:sp>
        <p:sp>
          <p:nvSpPr>
            <p:cNvPr id="264" name="Google Shape;264;p36"/>
            <p:cNvSpPr/>
            <p:nvPr/>
          </p:nvSpPr>
          <p:spPr>
            <a:xfrm>
              <a:off x="1323850" y="2285538"/>
              <a:ext cx="669900" cy="486600"/>
            </a:xfrm>
            <a:prstGeom prst="rect">
              <a:avLst/>
            </a:prstGeom>
            <a:solidFill>
              <a:srgbClr val="0398ED">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KOKO Core</a:t>
              </a:r>
              <a:endParaRPr sz="1200"/>
            </a:p>
          </p:txBody>
        </p:sp>
        <p:cxnSp>
          <p:nvCxnSpPr>
            <p:cNvPr id="265" name="Google Shape;265;p36"/>
            <p:cNvCxnSpPr>
              <a:stCxn id="264" idx="2"/>
              <a:endCxn id="263" idx="0"/>
            </p:cNvCxnSpPr>
            <p:nvPr/>
          </p:nvCxnSpPr>
          <p:spPr>
            <a:xfrm>
              <a:off x="1658800" y="2772138"/>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6"/>
            <p:cNvCxnSpPr>
              <a:stCxn id="262" idx="2"/>
              <a:endCxn id="264" idx="0"/>
            </p:cNvCxnSpPr>
            <p:nvPr/>
          </p:nvCxnSpPr>
          <p:spPr>
            <a:xfrm>
              <a:off x="1658800" y="1951325"/>
              <a:ext cx="0" cy="3342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High Level Journey - Buying</a:t>
            </a:r>
            <a:endParaRPr/>
          </a:p>
        </p:txBody>
      </p:sp>
      <p:sp>
        <p:nvSpPr>
          <p:cNvPr id="272" name="Google Shape;272;p37"/>
          <p:cNvSpPr/>
          <p:nvPr/>
        </p:nvSpPr>
        <p:spPr>
          <a:xfrm>
            <a:off x="1244868" y="155996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Log into account on KP</a:t>
            </a:r>
            <a:endParaRPr sz="800"/>
          </a:p>
        </p:txBody>
      </p:sp>
      <p:sp>
        <p:nvSpPr>
          <p:cNvPr id="273" name="Google Shape;273;p37"/>
          <p:cNvSpPr/>
          <p:nvPr/>
        </p:nvSpPr>
        <p:spPr>
          <a:xfrm>
            <a:off x="2388761" y="195175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buy KOKO products</a:t>
            </a:r>
            <a:endParaRPr sz="800"/>
          </a:p>
        </p:txBody>
      </p:sp>
      <p:sp>
        <p:nvSpPr>
          <p:cNvPr id="274" name="Google Shape;274;p37"/>
          <p:cNvSpPr/>
          <p:nvPr/>
        </p:nvSpPr>
        <p:spPr>
          <a:xfrm>
            <a:off x="3532654" y="2343543"/>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item from product list</a:t>
            </a:r>
            <a:endParaRPr sz="800"/>
          </a:p>
        </p:txBody>
      </p:sp>
      <p:sp>
        <p:nvSpPr>
          <p:cNvPr id="275" name="Google Shape;275;p37"/>
          <p:cNvSpPr/>
          <p:nvPr/>
        </p:nvSpPr>
        <p:spPr>
          <a:xfrm>
            <a:off x="4676546" y="2735332"/>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quantity</a:t>
            </a:r>
            <a:endParaRPr sz="800"/>
          </a:p>
        </p:txBody>
      </p:sp>
      <p:sp>
        <p:nvSpPr>
          <p:cNvPr id="276" name="Google Shape;276;p37"/>
          <p:cNvSpPr/>
          <p:nvPr/>
        </p:nvSpPr>
        <p:spPr>
          <a:xfrm>
            <a:off x="5820439" y="312712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payment option</a:t>
            </a:r>
            <a:r>
              <a:rPr lang="en" sz="800"/>
              <a:t> </a:t>
            </a:r>
            <a:endParaRPr sz="800"/>
          </a:p>
        </p:txBody>
      </p:sp>
      <p:sp>
        <p:nvSpPr>
          <p:cNvPr id="277" name="Google Shape;277;p37"/>
          <p:cNvSpPr/>
          <p:nvPr/>
        </p:nvSpPr>
        <p:spPr>
          <a:xfrm>
            <a:off x="6964332" y="351891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View top up instructions</a:t>
            </a:r>
            <a:endParaRPr sz="800"/>
          </a:p>
        </p:txBody>
      </p:sp>
      <p:grpSp>
        <p:nvGrpSpPr>
          <p:cNvPr id="278" name="Google Shape;278;p37"/>
          <p:cNvGrpSpPr/>
          <p:nvPr/>
        </p:nvGrpSpPr>
        <p:grpSpPr>
          <a:xfrm>
            <a:off x="178675" y="1232000"/>
            <a:ext cx="747000" cy="481575"/>
            <a:chOff x="178675" y="1232000"/>
            <a:chExt cx="747000" cy="481575"/>
          </a:xfrm>
        </p:grpSpPr>
        <p:sp>
          <p:nvSpPr>
            <p:cNvPr id="279" name="Google Shape;279;p37"/>
            <p:cNvSpPr/>
            <p:nvPr/>
          </p:nvSpPr>
          <p:spPr>
            <a:xfrm>
              <a:off x="425575" y="12320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txBox="1"/>
            <p:nvPr/>
          </p:nvSpPr>
          <p:spPr>
            <a:xfrm>
              <a:off x="178675" y="14666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Customer visits the KP</a:t>
              </a:r>
              <a:endParaRPr sz="900"/>
            </a:p>
          </p:txBody>
        </p:sp>
      </p:grpSp>
      <p:grpSp>
        <p:nvGrpSpPr>
          <p:cNvPr id="281" name="Google Shape;281;p37"/>
          <p:cNvGrpSpPr/>
          <p:nvPr/>
        </p:nvGrpSpPr>
        <p:grpSpPr>
          <a:xfrm>
            <a:off x="8108225" y="3910700"/>
            <a:ext cx="747000" cy="481575"/>
            <a:chOff x="8260625" y="3910700"/>
            <a:chExt cx="747000" cy="481575"/>
          </a:xfrm>
        </p:grpSpPr>
        <p:sp>
          <p:nvSpPr>
            <p:cNvPr id="282" name="Google Shape;282;p37"/>
            <p:cNvSpPr/>
            <p:nvPr/>
          </p:nvSpPr>
          <p:spPr>
            <a:xfrm>
              <a:off x="8507525" y="39107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txBox="1"/>
            <p:nvPr/>
          </p:nvSpPr>
          <p:spPr>
            <a:xfrm>
              <a:off x="8260625" y="41453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Order placed</a:t>
              </a:r>
              <a:endParaRPr sz="900"/>
            </a:p>
          </p:txBody>
        </p:sp>
      </p:grpSp>
      <p:cxnSp>
        <p:nvCxnSpPr>
          <p:cNvPr id="284" name="Google Shape;284;p37"/>
          <p:cNvCxnSpPr>
            <a:stCxn id="279" idx="6"/>
            <a:endCxn id="272" idx="0"/>
          </p:cNvCxnSpPr>
          <p:nvPr/>
        </p:nvCxnSpPr>
        <p:spPr>
          <a:xfrm>
            <a:off x="678775" y="1355450"/>
            <a:ext cx="978300" cy="204600"/>
          </a:xfrm>
          <a:prstGeom prst="bentConnector2">
            <a:avLst/>
          </a:prstGeom>
          <a:noFill/>
          <a:ln cap="flat" cmpd="sng" w="9525">
            <a:solidFill>
              <a:srgbClr val="666666"/>
            </a:solidFill>
            <a:prstDash val="solid"/>
            <a:round/>
            <a:headEnd len="med" w="med" type="none"/>
            <a:tailEnd len="med" w="med" type="stealth"/>
          </a:ln>
        </p:spPr>
      </p:cxnSp>
      <p:cxnSp>
        <p:nvCxnSpPr>
          <p:cNvPr id="285" name="Google Shape;285;p37"/>
          <p:cNvCxnSpPr>
            <a:stCxn id="272" idx="3"/>
            <a:endCxn id="273" idx="1"/>
          </p:cNvCxnSpPr>
          <p:nvPr/>
        </p:nvCxnSpPr>
        <p:spPr>
          <a:xfrm>
            <a:off x="2069568" y="183266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286" name="Google Shape;286;p37"/>
          <p:cNvCxnSpPr>
            <a:stCxn id="273" idx="3"/>
            <a:endCxn id="274" idx="1"/>
          </p:cNvCxnSpPr>
          <p:nvPr/>
        </p:nvCxnSpPr>
        <p:spPr>
          <a:xfrm>
            <a:off x="3213461" y="222445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287" name="Google Shape;287;p37"/>
          <p:cNvCxnSpPr>
            <a:stCxn id="274" idx="3"/>
            <a:endCxn id="275" idx="1"/>
          </p:cNvCxnSpPr>
          <p:nvPr/>
        </p:nvCxnSpPr>
        <p:spPr>
          <a:xfrm>
            <a:off x="4357354" y="2616243"/>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288" name="Google Shape;288;p37"/>
          <p:cNvCxnSpPr>
            <a:stCxn id="275" idx="3"/>
            <a:endCxn id="276" idx="1"/>
          </p:cNvCxnSpPr>
          <p:nvPr/>
        </p:nvCxnSpPr>
        <p:spPr>
          <a:xfrm>
            <a:off x="5501246" y="3008032"/>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289" name="Google Shape;289;p37"/>
          <p:cNvCxnSpPr>
            <a:stCxn id="276" idx="3"/>
            <a:endCxn id="277" idx="1"/>
          </p:cNvCxnSpPr>
          <p:nvPr/>
        </p:nvCxnSpPr>
        <p:spPr>
          <a:xfrm>
            <a:off x="6645139" y="3399821"/>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290" name="Google Shape;290;p37"/>
          <p:cNvCxnSpPr>
            <a:stCxn id="277" idx="3"/>
            <a:endCxn id="282" idx="2"/>
          </p:cNvCxnSpPr>
          <p:nvPr/>
        </p:nvCxnSpPr>
        <p:spPr>
          <a:xfrm>
            <a:off x="7789032" y="3791611"/>
            <a:ext cx="566100" cy="242400"/>
          </a:xfrm>
          <a:prstGeom prst="bentConnector3">
            <a:avLst>
              <a:gd fmla="val 49999" name="adj1"/>
            </a:avLst>
          </a:prstGeom>
          <a:noFill/>
          <a:ln cap="flat" cmpd="sng" w="9525">
            <a:solidFill>
              <a:srgbClr val="434343"/>
            </a:solidFill>
            <a:prstDash val="solid"/>
            <a:round/>
            <a:headEnd len="med" w="med" type="none"/>
            <a:tailEnd len="med" w="med" type="stealth"/>
          </a:ln>
        </p:spPr>
      </p:cxnSp>
      <p:sp>
        <p:nvSpPr>
          <p:cNvPr id="291" name="Google Shape;291;p37"/>
          <p:cNvSpPr txBox="1"/>
          <p:nvPr/>
        </p:nvSpPr>
        <p:spPr>
          <a:xfrm>
            <a:off x="6342275" y="997675"/>
            <a:ext cx="2477400" cy="15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Edge Cases / Things to test</a:t>
            </a:r>
            <a:endParaRPr b="1" sz="800"/>
          </a:p>
          <a:p>
            <a:pPr indent="-279400" lvl="0" marL="457200" rtl="0" algn="l">
              <a:spcBef>
                <a:spcPts val="0"/>
              </a:spcBef>
              <a:spcAft>
                <a:spcPts val="0"/>
              </a:spcAft>
              <a:buSzPts val="800"/>
              <a:buChar char="-"/>
            </a:pPr>
            <a:r>
              <a:rPr lang="en" sz="800"/>
              <a:t>What happens if a customer has an account but isn’t a stove user?</a:t>
            </a:r>
            <a:endParaRPr sz="800"/>
          </a:p>
          <a:p>
            <a:pPr indent="-279400" lvl="0" marL="457200" rtl="0" algn="l">
              <a:spcBef>
                <a:spcPts val="0"/>
              </a:spcBef>
              <a:spcAft>
                <a:spcPts val="0"/>
              </a:spcAft>
              <a:buSzPts val="800"/>
              <a:buChar char="-"/>
            </a:pPr>
            <a:r>
              <a:rPr lang="en" sz="800"/>
              <a:t>How does the select item functionality behave if the product can only be sold as single items?</a:t>
            </a:r>
            <a:endParaRPr sz="800"/>
          </a:p>
          <a:p>
            <a:pPr indent="-279400" lvl="0" marL="457200" rtl="0" algn="l">
              <a:spcBef>
                <a:spcPts val="0"/>
              </a:spcBef>
              <a:spcAft>
                <a:spcPts val="0"/>
              </a:spcAft>
              <a:buSzPts val="800"/>
              <a:buChar char="-"/>
            </a:pPr>
            <a:r>
              <a:rPr lang="en" sz="800"/>
              <a:t>How does the product catalogue look if there are only 1/2/3/4 and 5 products?</a:t>
            </a:r>
            <a:endParaRPr sz="800"/>
          </a:p>
          <a:p>
            <a:pPr indent="-279400" lvl="0" marL="457200" rtl="0" algn="l">
              <a:spcBef>
                <a:spcPts val="0"/>
              </a:spcBef>
              <a:spcAft>
                <a:spcPts val="0"/>
              </a:spcAft>
              <a:buSzPts val="800"/>
              <a:buChar char="-"/>
            </a:pPr>
            <a:r>
              <a:rPr lang="en" sz="800"/>
              <a:t>Product API doesn’t return items on product catalogue page (network error or other)</a:t>
            </a:r>
            <a:endParaRPr sz="800"/>
          </a:p>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High Level Journey - Collection (Fulfilment)</a:t>
            </a:r>
            <a:endParaRPr/>
          </a:p>
        </p:txBody>
      </p:sp>
      <p:sp>
        <p:nvSpPr>
          <p:cNvPr id="297" name="Google Shape;297;p38"/>
          <p:cNvSpPr/>
          <p:nvPr/>
        </p:nvSpPr>
        <p:spPr>
          <a:xfrm>
            <a:off x="1244868" y="155996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Log In</a:t>
            </a:r>
            <a:endParaRPr sz="800"/>
          </a:p>
        </p:txBody>
      </p:sp>
      <p:sp>
        <p:nvSpPr>
          <p:cNvPr id="298" name="Google Shape;298;p38"/>
          <p:cNvSpPr/>
          <p:nvPr/>
        </p:nvSpPr>
        <p:spPr>
          <a:xfrm>
            <a:off x="2388761" y="1951754"/>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Select order to collect</a:t>
            </a:r>
            <a:endParaRPr sz="800"/>
          </a:p>
        </p:txBody>
      </p:sp>
      <p:sp>
        <p:nvSpPr>
          <p:cNvPr id="299" name="Google Shape;299;p38"/>
          <p:cNvSpPr/>
          <p:nvPr/>
        </p:nvSpPr>
        <p:spPr>
          <a:xfrm>
            <a:off x="3532654" y="2343543"/>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Enter item serial ID</a:t>
            </a:r>
            <a:endParaRPr sz="800"/>
          </a:p>
        </p:txBody>
      </p:sp>
      <p:sp>
        <p:nvSpPr>
          <p:cNvPr id="300" name="Google Shape;300;p38"/>
          <p:cNvSpPr/>
          <p:nvPr/>
        </p:nvSpPr>
        <p:spPr>
          <a:xfrm>
            <a:off x="5820439" y="312712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How To Video*</a:t>
            </a:r>
            <a:endParaRPr sz="800"/>
          </a:p>
        </p:txBody>
      </p:sp>
      <p:sp>
        <p:nvSpPr>
          <p:cNvPr id="301" name="Google Shape;301;p38"/>
          <p:cNvSpPr/>
          <p:nvPr/>
        </p:nvSpPr>
        <p:spPr>
          <a:xfrm>
            <a:off x="6964332" y="3518911"/>
            <a:ext cx="824700" cy="545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Fulfilment complete</a:t>
            </a:r>
            <a:endParaRPr sz="800"/>
          </a:p>
        </p:txBody>
      </p:sp>
      <p:grpSp>
        <p:nvGrpSpPr>
          <p:cNvPr id="302" name="Google Shape;302;p38"/>
          <p:cNvGrpSpPr/>
          <p:nvPr/>
        </p:nvGrpSpPr>
        <p:grpSpPr>
          <a:xfrm>
            <a:off x="178675" y="1232000"/>
            <a:ext cx="747000" cy="481575"/>
            <a:chOff x="178675" y="1232000"/>
            <a:chExt cx="747000" cy="481575"/>
          </a:xfrm>
        </p:grpSpPr>
        <p:sp>
          <p:nvSpPr>
            <p:cNvPr id="303" name="Google Shape;303;p38"/>
            <p:cNvSpPr/>
            <p:nvPr/>
          </p:nvSpPr>
          <p:spPr>
            <a:xfrm>
              <a:off x="425575" y="12320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
            <p:cNvSpPr txBox="1"/>
            <p:nvPr/>
          </p:nvSpPr>
          <p:spPr>
            <a:xfrm>
              <a:off x="178675" y="14666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Customer goes to Collect ‘Order’ on KP</a:t>
              </a:r>
              <a:endParaRPr sz="900"/>
            </a:p>
          </p:txBody>
        </p:sp>
      </p:grpSp>
      <p:grpSp>
        <p:nvGrpSpPr>
          <p:cNvPr id="305" name="Google Shape;305;p38"/>
          <p:cNvGrpSpPr/>
          <p:nvPr/>
        </p:nvGrpSpPr>
        <p:grpSpPr>
          <a:xfrm>
            <a:off x="8108225" y="3910700"/>
            <a:ext cx="747000" cy="481575"/>
            <a:chOff x="8260625" y="3910700"/>
            <a:chExt cx="747000" cy="481575"/>
          </a:xfrm>
        </p:grpSpPr>
        <p:sp>
          <p:nvSpPr>
            <p:cNvPr id="306" name="Google Shape;306;p38"/>
            <p:cNvSpPr/>
            <p:nvPr/>
          </p:nvSpPr>
          <p:spPr>
            <a:xfrm>
              <a:off x="8507525" y="3910700"/>
              <a:ext cx="253200" cy="2469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txBox="1"/>
            <p:nvPr/>
          </p:nvSpPr>
          <p:spPr>
            <a:xfrm>
              <a:off x="8260625" y="4145375"/>
              <a:ext cx="747000" cy="2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t>Proceed to buy fuel screen</a:t>
              </a:r>
              <a:endParaRPr sz="900"/>
            </a:p>
          </p:txBody>
        </p:sp>
      </p:grpSp>
      <p:cxnSp>
        <p:nvCxnSpPr>
          <p:cNvPr id="308" name="Google Shape;308;p38"/>
          <p:cNvCxnSpPr>
            <a:stCxn id="303" idx="6"/>
            <a:endCxn id="297" idx="0"/>
          </p:cNvCxnSpPr>
          <p:nvPr/>
        </p:nvCxnSpPr>
        <p:spPr>
          <a:xfrm>
            <a:off x="678775" y="1355450"/>
            <a:ext cx="978300" cy="204600"/>
          </a:xfrm>
          <a:prstGeom prst="bentConnector2">
            <a:avLst/>
          </a:prstGeom>
          <a:noFill/>
          <a:ln cap="flat" cmpd="sng" w="9525">
            <a:solidFill>
              <a:srgbClr val="666666"/>
            </a:solidFill>
            <a:prstDash val="solid"/>
            <a:round/>
            <a:headEnd len="med" w="med" type="none"/>
            <a:tailEnd len="med" w="med" type="stealth"/>
          </a:ln>
        </p:spPr>
      </p:cxnSp>
      <p:cxnSp>
        <p:nvCxnSpPr>
          <p:cNvPr id="309" name="Google Shape;309;p38"/>
          <p:cNvCxnSpPr>
            <a:stCxn id="297" idx="3"/>
            <a:endCxn id="298" idx="1"/>
          </p:cNvCxnSpPr>
          <p:nvPr/>
        </p:nvCxnSpPr>
        <p:spPr>
          <a:xfrm>
            <a:off x="2069568" y="183266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310" name="Google Shape;310;p38"/>
          <p:cNvCxnSpPr>
            <a:stCxn id="298" idx="3"/>
            <a:endCxn id="299" idx="1"/>
          </p:cNvCxnSpPr>
          <p:nvPr/>
        </p:nvCxnSpPr>
        <p:spPr>
          <a:xfrm>
            <a:off x="3213461" y="2224454"/>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311" name="Google Shape;311;p38"/>
          <p:cNvCxnSpPr>
            <a:stCxn id="299" idx="3"/>
            <a:endCxn id="312" idx="1"/>
          </p:cNvCxnSpPr>
          <p:nvPr/>
        </p:nvCxnSpPr>
        <p:spPr>
          <a:xfrm>
            <a:off x="4357354" y="2616243"/>
            <a:ext cx="243000" cy="3516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313" name="Google Shape;313;p38"/>
          <p:cNvCxnSpPr>
            <a:stCxn id="314" idx="3"/>
            <a:endCxn id="300" idx="1"/>
          </p:cNvCxnSpPr>
          <p:nvPr/>
        </p:nvCxnSpPr>
        <p:spPr>
          <a:xfrm flipH="1" rot="-5400000">
            <a:off x="5464939" y="3044321"/>
            <a:ext cx="391800" cy="319200"/>
          </a:xfrm>
          <a:prstGeom prst="bentConnector2">
            <a:avLst/>
          </a:prstGeom>
          <a:noFill/>
          <a:ln cap="flat" cmpd="sng" w="9525">
            <a:solidFill>
              <a:srgbClr val="434343"/>
            </a:solidFill>
            <a:prstDash val="solid"/>
            <a:round/>
            <a:headEnd len="med" w="med" type="none"/>
            <a:tailEnd len="med" w="med" type="stealth"/>
          </a:ln>
        </p:spPr>
      </p:cxnSp>
      <p:cxnSp>
        <p:nvCxnSpPr>
          <p:cNvPr id="315" name="Google Shape;315;p38"/>
          <p:cNvCxnSpPr>
            <a:stCxn id="300" idx="3"/>
            <a:endCxn id="301" idx="1"/>
          </p:cNvCxnSpPr>
          <p:nvPr/>
        </p:nvCxnSpPr>
        <p:spPr>
          <a:xfrm>
            <a:off x="6645139" y="3399821"/>
            <a:ext cx="319200" cy="391800"/>
          </a:xfrm>
          <a:prstGeom prst="bentConnector3">
            <a:avLst>
              <a:gd fmla="val 49999" name="adj1"/>
            </a:avLst>
          </a:prstGeom>
          <a:noFill/>
          <a:ln cap="flat" cmpd="sng" w="9525">
            <a:solidFill>
              <a:srgbClr val="434343"/>
            </a:solidFill>
            <a:prstDash val="solid"/>
            <a:round/>
            <a:headEnd len="med" w="med" type="none"/>
            <a:tailEnd len="med" w="med" type="stealth"/>
          </a:ln>
        </p:spPr>
      </p:cxnSp>
      <p:cxnSp>
        <p:nvCxnSpPr>
          <p:cNvPr id="316" name="Google Shape;316;p38"/>
          <p:cNvCxnSpPr>
            <a:stCxn id="301" idx="3"/>
            <a:endCxn id="306" idx="2"/>
          </p:cNvCxnSpPr>
          <p:nvPr/>
        </p:nvCxnSpPr>
        <p:spPr>
          <a:xfrm>
            <a:off x="7789032" y="3791611"/>
            <a:ext cx="566100" cy="242400"/>
          </a:xfrm>
          <a:prstGeom prst="bentConnector3">
            <a:avLst>
              <a:gd fmla="val 49999" name="adj1"/>
            </a:avLst>
          </a:prstGeom>
          <a:noFill/>
          <a:ln cap="flat" cmpd="sng" w="9525">
            <a:solidFill>
              <a:srgbClr val="434343"/>
            </a:solidFill>
            <a:prstDash val="solid"/>
            <a:round/>
            <a:headEnd len="med" w="med" type="none"/>
            <a:tailEnd len="med" w="med" type="stealth"/>
          </a:ln>
        </p:spPr>
      </p:cxnSp>
      <p:sp>
        <p:nvSpPr>
          <p:cNvPr id="312" name="Google Shape;312;p38"/>
          <p:cNvSpPr/>
          <p:nvPr/>
        </p:nvSpPr>
        <p:spPr>
          <a:xfrm>
            <a:off x="4600350" y="2524750"/>
            <a:ext cx="932700" cy="8859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&gt;</a:t>
            </a:r>
            <a:r>
              <a:rPr lang="en" sz="700"/>
              <a:t>1 item to collect?</a:t>
            </a:r>
            <a:endParaRPr sz="700"/>
          </a:p>
        </p:txBody>
      </p:sp>
      <p:cxnSp>
        <p:nvCxnSpPr>
          <p:cNvPr id="317" name="Google Shape;317;p38"/>
          <p:cNvCxnSpPr>
            <a:stCxn id="312" idx="2"/>
            <a:endCxn id="298" idx="2"/>
          </p:cNvCxnSpPr>
          <p:nvPr/>
        </p:nvCxnSpPr>
        <p:spPr>
          <a:xfrm flipH="1" rot="5400000">
            <a:off x="3477150" y="1821100"/>
            <a:ext cx="913500" cy="2265600"/>
          </a:xfrm>
          <a:prstGeom prst="bentConnector3">
            <a:avLst>
              <a:gd fmla="val -26067" name="adj1"/>
            </a:avLst>
          </a:prstGeom>
          <a:noFill/>
          <a:ln cap="flat" cmpd="sng" w="9525">
            <a:solidFill>
              <a:srgbClr val="434343"/>
            </a:solidFill>
            <a:prstDash val="solid"/>
            <a:round/>
            <a:headEnd len="med" w="med" type="none"/>
            <a:tailEnd len="med" w="med" type="stealth"/>
          </a:ln>
        </p:spPr>
      </p:cxnSp>
      <p:sp>
        <p:nvSpPr>
          <p:cNvPr id="318" name="Google Shape;318;p38"/>
          <p:cNvSpPr txBox="1"/>
          <p:nvPr/>
        </p:nvSpPr>
        <p:spPr>
          <a:xfrm>
            <a:off x="4346250" y="3493425"/>
            <a:ext cx="319200" cy="2046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Yes</a:t>
            </a:r>
            <a:endParaRPr sz="200"/>
          </a:p>
        </p:txBody>
      </p:sp>
      <p:sp>
        <p:nvSpPr>
          <p:cNvPr id="319" name="Google Shape;319;p38"/>
          <p:cNvSpPr txBox="1"/>
          <p:nvPr/>
        </p:nvSpPr>
        <p:spPr>
          <a:xfrm>
            <a:off x="5323775" y="3166575"/>
            <a:ext cx="319200" cy="169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t>No</a:t>
            </a:r>
            <a:endParaRPr sz="200"/>
          </a:p>
        </p:txBody>
      </p:sp>
      <p:sp>
        <p:nvSpPr>
          <p:cNvPr id="320" name="Google Shape;320;p38"/>
          <p:cNvSpPr txBox="1"/>
          <p:nvPr/>
        </p:nvSpPr>
        <p:spPr>
          <a:xfrm>
            <a:off x="6342275" y="997675"/>
            <a:ext cx="2477400" cy="15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Edge Cases / Things to test</a:t>
            </a:r>
            <a:endParaRPr b="1" sz="800"/>
          </a:p>
          <a:p>
            <a:pPr indent="-279400" lvl="0" marL="457200" rtl="0" algn="l">
              <a:spcBef>
                <a:spcPts val="0"/>
              </a:spcBef>
              <a:spcAft>
                <a:spcPts val="0"/>
              </a:spcAft>
              <a:buSzPts val="800"/>
              <a:buChar char="-"/>
            </a:pPr>
            <a:r>
              <a:rPr lang="en" sz="800"/>
              <a:t>Canister not at this KP the customer is fulfilling at </a:t>
            </a:r>
            <a:endParaRPr sz="800"/>
          </a:p>
          <a:p>
            <a:pPr indent="-279400" lvl="0" marL="457200" rtl="0" algn="l">
              <a:spcBef>
                <a:spcPts val="0"/>
              </a:spcBef>
              <a:spcAft>
                <a:spcPts val="0"/>
              </a:spcAft>
              <a:buSzPts val="800"/>
              <a:buChar char="-"/>
            </a:pPr>
            <a:r>
              <a:rPr lang="en" sz="800"/>
              <a:t>Customer does not have an order when trying to fulfil</a:t>
            </a:r>
            <a:endParaRPr sz="800"/>
          </a:p>
          <a:p>
            <a:pPr indent="-279400" lvl="0" marL="457200" rtl="0" algn="l">
              <a:spcBef>
                <a:spcPts val="0"/>
              </a:spcBef>
              <a:spcAft>
                <a:spcPts val="0"/>
              </a:spcAft>
              <a:buSzPts val="800"/>
              <a:buChar char="-"/>
            </a:pPr>
            <a:r>
              <a:rPr lang="en" sz="800"/>
              <a:t>Test fulfilling an order with multiple products</a:t>
            </a:r>
            <a:endParaRPr sz="800"/>
          </a:p>
          <a:p>
            <a:pPr indent="-279400" lvl="0" marL="457200" rtl="0" algn="l">
              <a:spcBef>
                <a:spcPts val="0"/>
              </a:spcBef>
              <a:spcAft>
                <a:spcPts val="0"/>
              </a:spcAft>
              <a:buSzPts val="800"/>
              <a:buChar char="-"/>
            </a:pPr>
            <a:r>
              <a:rPr lang="en" sz="800"/>
              <a:t>Customer typed in wrong serial ID</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Buying</a:t>
            </a:r>
            <a:r>
              <a:rPr lang="en"/>
              <a:t> API changes</a:t>
            </a:r>
            <a:endParaRPr/>
          </a:p>
        </p:txBody>
      </p:sp>
      <p:cxnSp>
        <p:nvCxnSpPr>
          <p:cNvPr id="326" name="Google Shape;326;p39"/>
          <p:cNvCxnSpPr/>
          <p:nvPr/>
        </p:nvCxnSpPr>
        <p:spPr>
          <a:xfrm>
            <a:off x="692025"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9"/>
          <p:cNvCxnSpPr/>
          <p:nvPr/>
        </p:nvCxnSpPr>
        <p:spPr>
          <a:xfrm>
            <a:off x="2831400"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9"/>
          <p:cNvCxnSpPr/>
          <p:nvPr/>
        </p:nvCxnSpPr>
        <p:spPr>
          <a:xfrm>
            <a:off x="1761713"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9"/>
          <p:cNvCxnSpPr/>
          <p:nvPr/>
        </p:nvCxnSpPr>
        <p:spPr>
          <a:xfrm>
            <a:off x="717175" y="1982918"/>
            <a:ext cx="1068900" cy="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39"/>
          <p:cNvSpPr txBox="1"/>
          <p:nvPr/>
        </p:nvSpPr>
        <p:spPr>
          <a:xfrm>
            <a:off x="4486075" y="1133350"/>
            <a:ext cx="3940200" cy="3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The buying APIs manage the creation of a pre-order for a KOKO Cooker.</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Currently if the customer has a balance &gt; than the order value an order is created straight away.</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A pre-order can only be created for one product at a time.</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Changes</a:t>
            </a:r>
            <a:r>
              <a:rPr lang="en" sz="1200">
                <a:latin typeface="Nunito"/>
                <a:ea typeface="Nunito"/>
                <a:cs typeface="Nunito"/>
                <a:sym typeface="Nunito"/>
              </a:rPr>
              <a:t>:</a:t>
            </a:r>
            <a:endParaRPr sz="1200">
              <a:latin typeface="Nunito"/>
              <a:ea typeface="Nunito"/>
              <a:cs typeface="Nunito"/>
              <a:sym typeface="Nunito"/>
            </a:endParaRPr>
          </a:p>
          <a:p>
            <a:pPr indent="0" lvl="0" marL="457200" rtl="0" algn="l">
              <a:spcBef>
                <a:spcPts val="0"/>
              </a:spcBef>
              <a:spcAft>
                <a:spcPts val="0"/>
              </a:spcAft>
              <a:buNone/>
            </a:pPr>
            <a:r>
              <a:rPr b="1" lang="en" sz="1200">
                <a:latin typeface="Nunito"/>
                <a:ea typeface="Nunito"/>
                <a:cs typeface="Nunito"/>
                <a:sym typeface="Nunito"/>
              </a:rPr>
              <a:t>Option 1: </a:t>
            </a:r>
            <a:r>
              <a:rPr lang="en" sz="1200">
                <a:latin typeface="Nunito"/>
                <a:ea typeface="Nunito"/>
                <a:cs typeface="Nunito"/>
                <a:sym typeface="Nunito"/>
              </a:rPr>
              <a:t>Allow for multiple pre-orders to be created for each item </a:t>
            </a:r>
            <a:endParaRPr sz="1200">
              <a:latin typeface="Nunito"/>
              <a:ea typeface="Nunito"/>
              <a:cs typeface="Nunito"/>
              <a:sym typeface="Nunito"/>
            </a:endParaRPr>
          </a:p>
          <a:p>
            <a:pPr indent="0" lvl="0" marL="457200" rtl="0" algn="l">
              <a:spcBef>
                <a:spcPts val="0"/>
              </a:spcBef>
              <a:spcAft>
                <a:spcPts val="0"/>
              </a:spcAft>
              <a:buNone/>
            </a:pPr>
            <a:r>
              <a:rPr b="1" lang="en" sz="1200">
                <a:latin typeface="Nunito"/>
                <a:ea typeface="Nunito"/>
                <a:cs typeface="Nunito"/>
                <a:sym typeface="Nunito"/>
              </a:rPr>
              <a:t>Option 2: </a:t>
            </a:r>
            <a:r>
              <a:rPr lang="en" sz="1200">
                <a:latin typeface="Nunito"/>
                <a:ea typeface="Nunito"/>
                <a:cs typeface="Nunito"/>
                <a:sym typeface="Nunito"/>
              </a:rPr>
              <a:t>All for one pre-order with multiple items to be created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p:txBody>
      </p:sp>
      <p:cxnSp>
        <p:nvCxnSpPr>
          <p:cNvPr id="331" name="Google Shape;331;p39"/>
          <p:cNvCxnSpPr/>
          <p:nvPr/>
        </p:nvCxnSpPr>
        <p:spPr>
          <a:xfrm>
            <a:off x="1761725" y="2363918"/>
            <a:ext cx="10689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9"/>
          <p:cNvCxnSpPr/>
          <p:nvPr/>
        </p:nvCxnSpPr>
        <p:spPr>
          <a:xfrm flipH="1">
            <a:off x="1796400" y="2876808"/>
            <a:ext cx="1047600" cy="57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39"/>
          <p:cNvSpPr txBox="1"/>
          <p:nvPr/>
        </p:nvSpPr>
        <p:spPr>
          <a:xfrm>
            <a:off x="325275" y="1305963"/>
            <a:ext cx="7461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KP</a:t>
            </a:r>
            <a:endParaRPr b="1" sz="900"/>
          </a:p>
        </p:txBody>
      </p:sp>
      <p:sp>
        <p:nvSpPr>
          <p:cNvPr id="334" name="Google Shape;334;p39"/>
          <p:cNvSpPr txBox="1"/>
          <p:nvPr/>
        </p:nvSpPr>
        <p:spPr>
          <a:xfrm>
            <a:off x="1318778" y="1305950"/>
            <a:ext cx="9120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KOKO CORE</a:t>
            </a:r>
            <a:endParaRPr b="1" sz="900"/>
          </a:p>
        </p:txBody>
      </p:sp>
      <p:sp>
        <p:nvSpPr>
          <p:cNvPr id="335" name="Google Shape;335;p39"/>
          <p:cNvSpPr txBox="1"/>
          <p:nvPr/>
        </p:nvSpPr>
        <p:spPr>
          <a:xfrm>
            <a:off x="2381703" y="1305975"/>
            <a:ext cx="9120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ODOO</a:t>
            </a:r>
            <a:endParaRPr b="1" sz="900"/>
          </a:p>
        </p:txBody>
      </p:sp>
      <p:sp>
        <p:nvSpPr>
          <p:cNvPr id="336" name="Google Shape;336;p39"/>
          <p:cNvSpPr txBox="1"/>
          <p:nvPr/>
        </p:nvSpPr>
        <p:spPr>
          <a:xfrm>
            <a:off x="716800" y="3799925"/>
            <a:ext cx="25770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txBox="1"/>
          <p:nvPr/>
        </p:nvSpPr>
        <p:spPr>
          <a:xfrm>
            <a:off x="692950" y="3709675"/>
            <a:ext cx="1068900" cy="7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50">
                <a:solidFill>
                  <a:srgbClr val="091E42"/>
                </a:solidFill>
                <a:highlight>
                  <a:srgbClr val="FFFFFF"/>
                </a:highlight>
                <a:latin typeface="Roboto"/>
                <a:ea typeface="Roboto"/>
                <a:cs typeface="Roboto"/>
                <a:sym typeface="Roboto"/>
              </a:rPr>
              <a:t>/v2/kp/inventory/pre-order</a:t>
            </a:r>
            <a:endParaRPr sz="75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sz="700">
              <a:latin typeface="Nunito"/>
              <a:ea typeface="Nunito"/>
              <a:cs typeface="Nunito"/>
              <a:sym typeface="Nunito"/>
            </a:endParaRPr>
          </a:p>
          <a:p>
            <a:pPr indent="0" lvl="0" marL="0" marR="0" rtl="0" algn="l">
              <a:lnSpc>
                <a:spcPct val="100000"/>
              </a:lnSpc>
              <a:spcBef>
                <a:spcPts val="0"/>
              </a:spcBef>
              <a:spcAft>
                <a:spcPts val="0"/>
              </a:spcAft>
              <a:buNone/>
            </a:pPr>
            <a:r>
              <a:t/>
            </a:r>
            <a:endParaRPr sz="700">
              <a:latin typeface="Nunito"/>
              <a:ea typeface="Nunito"/>
              <a:cs typeface="Nunito"/>
              <a:sym typeface="Nunito"/>
            </a:endParaRPr>
          </a:p>
        </p:txBody>
      </p:sp>
      <p:cxnSp>
        <p:nvCxnSpPr>
          <p:cNvPr id="338" name="Google Shape;338;p39"/>
          <p:cNvCxnSpPr/>
          <p:nvPr/>
        </p:nvCxnSpPr>
        <p:spPr>
          <a:xfrm flipH="1">
            <a:off x="727825" y="3148258"/>
            <a:ext cx="1047600" cy="57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39"/>
          <p:cNvSpPr txBox="1"/>
          <p:nvPr/>
        </p:nvSpPr>
        <p:spPr>
          <a:xfrm>
            <a:off x="1905675" y="3741750"/>
            <a:ext cx="9729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
                <a:solidFill>
                  <a:srgbClr val="091E42"/>
                </a:solidFill>
                <a:highlight>
                  <a:srgbClr val="FFFFFF"/>
                </a:highlight>
                <a:latin typeface="Roboto"/>
                <a:ea typeface="Roboto"/>
                <a:cs typeface="Roboto"/>
                <a:sym typeface="Roboto"/>
              </a:rPr>
              <a:t>/api/v1/customer/purchase-product</a:t>
            </a:r>
            <a:endParaRPr sz="750">
              <a:solidFill>
                <a:srgbClr val="091E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750">
              <a:solidFill>
                <a:srgbClr val="091E42"/>
              </a:solidFill>
              <a:highlight>
                <a:srgbClr val="FFFFFF"/>
              </a:highlight>
              <a:latin typeface="Roboto"/>
              <a:ea typeface="Roboto"/>
              <a:cs typeface="Roboto"/>
              <a:sym typeface="Roboto"/>
            </a:endParaRPr>
          </a:p>
          <a:p>
            <a:pPr indent="-276225" lvl="0" marL="457200" rtl="0" algn="l">
              <a:spcBef>
                <a:spcPts val="0"/>
              </a:spcBef>
              <a:spcAft>
                <a:spcPts val="0"/>
              </a:spcAft>
              <a:buClr>
                <a:srgbClr val="091E42"/>
              </a:buClr>
              <a:buSzPts val="750"/>
              <a:buFont typeface="Roboto"/>
              <a:buChar char="-"/>
            </a:pPr>
            <a:r>
              <a:rPr lang="en" sz="750">
                <a:solidFill>
                  <a:srgbClr val="091E42"/>
                </a:solidFill>
                <a:highlight>
                  <a:srgbClr val="FFFFFF"/>
                </a:highlight>
                <a:latin typeface="Roboto"/>
                <a:ea typeface="Roboto"/>
                <a:cs typeface="Roboto"/>
                <a:sym typeface="Roboto"/>
              </a:rPr>
              <a:t>No change</a:t>
            </a:r>
            <a:endParaRPr sz="750">
              <a:solidFill>
                <a:srgbClr val="091E4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800">
              <a:latin typeface="Nunito"/>
              <a:ea typeface="Nunito"/>
              <a:cs typeface="Nunito"/>
              <a:sym typeface="Nunito"/>
            </a:endParaRPr>
          </a:p>
          <a:p>
            <a:pPr indent="0" lvl="0" marL="0" marR="0" rtl="0" algn="l">
              <a:lnSpc>
                <a:spcPct val="100000"/>
              </a:lnSpc>
              <a:spcBef>
                <a:spcPts val="0"/>
              </a:spcBef>
              <a:spcAft>
                <a:spcPts val="0"/>
              </a:spcAft>
              <a:buNone/>
            </a:pPr>
            <a:r>
              <a:t/>
            </a:r>
            <a:endParaRPr sz="800">
              <a:latin typeface="Nunito"/>
              <a:ea typeface="Nunito"/>
              <a:cs typeface="Nunito"/>
              <a:sym typeface="Nunito"/>
            </a:endParaRPr>
          </a:p>
          <a:p>
            <a:pPr indent="0" lvl="0" marL="0" marR="0" rtl="0" algn="l">
              <a:lnSpc>
                <a:spcPct val="100000"/>
              </a:lnSpc>
              <a:spcBef>
                <a:spcPts val="0"/>
              </a:spcBef>
              <a:spcAft>
                <a:spcPts val="0"/>
              </a:spcAft>
              <a:buNone/>
            </a:pPr>
            <a:r>
              <a:t/>
            </a:r>
            <a:endParaRPr sz="800">
              <a:latin typeface="Nunito"/>
              <a:ea typeface="Nunito"/>
              <a:cs typeface="Nunito"/>
              <a:sym typeface="Nunito"/>
            </a:endParaRPr>
          </a:p>
        </p:txBody>
      </p:sp>
      <p:pic>
        <p:nvPicPr>
          <p:cNvPr id="340" name="Google Shape;340;p39"/>
          <p:cNvPicPr preferRelativeResize="0"/>
          <p:nvPr/>
        </p:nvPicPr>
        <p:blipFill rotWithShape="1">
          <a:blip r:embed="rId3">
            <a:alphaModFix/>
          </a:blip>
          <a:srcRect b="0" l="0" r="31661" t="0"/>
          <a:stretch/>
        </p:blipFill>
        <p:spPr>
          <a:xfrm>
            <a:off x="5880950" y="2498750"/>
            <a:ext cx="3046002" cy="109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369461" y="357188"/>
            <a:ext cx="8405100" cy="486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Fulfilment API</a:t>
            </a:r>
            <a:endParaRPr/>
          </a:p>
        </p:txBody>
      </p:sp>
      <p:cxnSp>
        <p:nvCxnSpPr>
          <p:cNvPr id="346" name="Google Shape;346;p40"/>
          <p:cNvCxnSpPr/>
          <p:nvPr/>
        </p:nvCxnSpPr>
        <p:spPr>
          <a:xfrm>
            <a:off x="692025"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0"/>
          <p:cNvCxnSpPr/>
          <p:nvPr/>
        </p:nvCxnSpPr>
        <p:spPr>
          <a:xfrm>
            <a:off x="2831400"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0"/>
          <p:cNvCxnSpPr/>
          <p:nvPr/>
        </p:nvCxnSpPr>
        <p:spPr>
          <a:xfrm>
            <a:off x="1761713" y="1614200"/>
            <a:ext cx="12600" cy="19068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40"/>
          <p:cNvCxnSpPr/>
          <p:nvPr/>
        </p:nvCxnSpPr>
        <p:spPr>
          <a:xfrm>
            <a:off x="717175" y="1982918"/>
            <a:ext cx="1068900" cy="0"/>
          </a:xfrm>
          <a:prstGeom prst="straightConnector1">
            <a:avLst/>
          </a:prstGeom>
          <a:noFill/>
          <a:ln cap="flat" cmpd="sng" w="9525">
            <a:solidFill>
              <a:schemeClr val="dk2"/>
            </a:solidFill>
            <a:prstDash val="solid"/>
            <a:round/>
            <a:headEnd len="med" w="med" type="none"/>
            <a:tailEnd len="med" w="med" type="triangle"/>
          </a:ln>
        </p:spPr>
      </p:cxnSp>
      <p:sp>
        <p:nvSpPr>
          <p:cNvPr id="350" name="Google Shape;350;p40"/>
          <p:cNvSpPr txBox="1"/>
          <p:nvPr/>
        </p:nvSpPr>
        <p:spPr>
          <a:xfrm>
            <a:off x="4486075" y="1133350"/>
            <a:ext cx="3940200" cy="31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The fulfilment APIs manage the fulfilment of a kit:</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The KP sends the KIT serial ID to Odoo via KOKO Core. </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The KIT Serial ID is found in the ‘kit tracker’. </a:t>
            </a:r>
            <a:endParaRPr sz="1200">
              <a:latin typeface="Nunito"/>
              <a:ea typeface="Nunito"/>
              <a:cs typeface="Nunito"/>
              <a:sym typeface="Nunito"/>
            </a:endParaRPr>
          </a:p>
          <a:p>
            <a:pPr indent="-304800" lvl="0" marL="457200" rtl="0" algn="l">
              <a:spcBef>
                <a:spcPts val="0"/>
              </a:spcBef>
              <a:spcAft>
                <a:spcPts val="0"/>
              </a:spcAft>
              <a:buSzPts val="1200"/>
              <a:buFont typeface="Nunito"/>
              <a:buChar char="●"/>
            </a:pPr>
            <a:r>
              <a:rPr lang="en" sz="1200">
                <a:latin typeface="Nunito"/>
                <a:ea typeface="Nunito"/>
                <a:cs typeface="Nunito"/>
                <a:sym typeface="Nunito"/>
              </a:rPr>
              <a:t>The Item is fulfilled in Odoo and the NFC tag is pushed to KC for future log-ins.</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We need to allow for canister fulfilment in the same way. This includes extending the existing fulfillment API to allow for canister serials and a look up in a ‘canister tracker’.</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N.B. Fulfilment of an item can also be triggered directly from KOKO Core but do we want the Ops teams to be able to use this functionality?</a:t>
            </a:r>
            <a:endParaRPr sz="1200">
              <a:latin typeface="Nunito"/>
              <a:ea typeface="Nunito"/>
              <a:cs typeface="Nunito"/>
              <a:sym typeface="Nunito"/>
            </a:endParaRPr>
          </a:p>
        </p:txBody>
      </p:sp>
      <p:cxnSp>
        <p:nvCxnSpPr>
          <p:cNvPr id="351" name="Google Shape;351;p40"/>
          <p:cNvCxnSpPr/>
          <p:nvPr/>
        </p:nvCxnSpPr>
        <p:spPr>
          <a:xfrm>
            <a:off x="1761725" y="2363918"/>
            <a:ext cx="1068900" cy="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40"/>
          <p:cNvCxnSpPr/>
          <p:nvPr/>
        </p:nvCxnSpPr>
        <p:spPr>
          <a:xfrm flipH="1">
            <a:off x="1796400" y="2876808"/>
            <a:ext cx="1047600" cy="57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40"/>
          <p:cNvSpPr txBox="1"/>
          <p:nvPr/>
        </p:nvSpPr>
        <p:spPr>
          <a:xfrm>
            <a:off x="325275" y="1305963"/>
            <a:ext cx="7461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KP</a:t>
            </a:r>
            <a:endParaRPr b="1" sz="900"/>
          </a:p>
        </p:txBody>
      </p:sp>
      <p:sp>
        <p:nvSpPr>
          <p:cNvPr id="354" name="Google Shape;354;p40"/>
          <p:cNvSpPr txBox="1"/>
          <p:nvPr/>
        </p:nvSpPr>
        <p:spPr>
          <a:xfrm>
            <a:off x="1318778" y="1305950"/>
            <a:ext cx="9120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KOKO CORE</a:t>
            </a:r>
            <a:endParaRPr b="1" sz="900"/>
          </a:p>
        </p:txBody>
      </p:sp>
      <p:sp>
        <p:nvSpPr>
          <p:cNvPr id="355" name="Google Shape;355;p40"/>
          <p:cNvSpPr txBox="1"/>
          <p:nvPr/>
        </p:nvSpPr>
        <p:spPr>
          <a:xfrm>
            <a:off x="2381703" y="1305975"/>
            <a:ext cx="912000" cy="2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t>ODOO</a:t>
            </a:r>
            <a:endParaRPr b="1" sz="900"/>
          </a:p>
        </p:txBody>
      </p:sp>
      <p:sp>
        <p:nvSpPr>
          <p:cNvPr id="356" name="Google Shape;356;p40"/>
          <p:cNvSpPr txBox="1"/>
          <p:nvPr/>
        </p:nvSpPr>
        <p:spPr>
          <a:xfrm>
            <a:off x="716800" y="3799925"/>
            <a:ext cx="2577000" cy="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txBox="1"/>
          <p:nvPr/>
        </p:nvSpPr>
        <p:spPr>
          <a:xfrm>
            <a:off x="447850" y="3709675"/>
            <a:ext cx="3807900" cy="79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100">
                <a:latin typeface="Nunito"/>
                <a:ea typeface="Nunito"/>
                <a:cs typeface="Nunito"/>
                <a:sym typeface="Nunito"/>
              </a:rPr>
              <a:t>/kp/customer/item-fulfillment-confirmation</a:t>
            </a:r>
            <a:endParaRPr sz="1100">
              <a:latin typeface="Nunito"/>
              <a:ea typeface="Nunito"/>
              <a:cs typeface="Nunito"/>
              <a:sym typeface="Nunito"/>
            </a:endParaRPr>
          </a:p>
          <a:p>
            <a:pPr indent="0" lvl="0" marL="0" marR="0" rtl="0" algn="l">
              <a:lnSpc>
                <a:spcPct val="100000"/>
              </a:lnSpc>
              <a:spcBef>
                <a:spcPts val="0"/>
              </a:spcBef>
              <a:spcAft>
                <a:spcPts val="0"/>
              </a:spcAft>
              <a:buNone/>
            </a:pPr>
            <a:r>
              <a:t/>
            </a:r>
            <a:endParaRPr sz="1100">
              <a:latin typeface="Nunito"/>
              <a:ea typeface="Nunito"/>
              <a:cs typeface="Nunito"/>
              <a:sym typeface="Nunito"/>
            </a:endParaRPr>
          </a:p>
          <a:p>
            <a:pPr indent="0" lvl="0" marL="0" marR="0" rtl="0" algn="l">
              <a:lnSpc>
                <a:spcPct val="100000"/>
              </a:lnSpc>
              <a:spcBef>
                <a:spcPts val="0"/>
              </a:spcBef>
              <a:spcAft>
                <a:spcPts val="0"/>
              </a:spcAft>
              <a:buNone/>
            </a:pPr>
            <a:r>
              <a:rPr lang="en" sz="1050">
                <a:solidFill>
                  <a:srgbClr val="091E42"/>
                </a:solidFill>
                <a:highlight>
                  <a:srgbClr val="FFFFFF"/>
                </a:highlight>
                <a:latin typeface="Roboto"/>
                <a:ea typeface="Roboto"/>
                <a:cs typeface="Roboto"/>
                <a:sym typeface="Roboto"/>
              </a:rPr>
              <a:t>api/v1/customer/order-fulfillment</a:t>
            </a:r>
            <a:endParaRPr sz="1100">
              <a:latin typeface="Nunito"/>
              <a:ea typeface="Nunito"/>
              <a:cs typeface="Nunito"/>
              <a:sym typeface="Nunito"/>
            </a:endParaRPr>
          </a:p>
          <a:p>
            <a:pPr indent="0" lvl="0" marL="0" marR="0" rtl="0" algn="l">
              <a:lnSpc>
                <a:spcPct val="100000"/>
              </a:lnSpc>
              <a:spcBef>
                <a:spcPts val="0"/>
              </a:spcBef>
              <a:spcAft>
                <a:spcPts val="0"/>
              </a:spcAft>
              <a:buNone/>
            </a:pPr>
            <a:r>
              <a:t/>
            </a:r>
            <a:endParaRPr sz="1100">
              <a:latin typeface="Nunito"/>
              <a:ea typeface="Nunito"/>
              <a:cs typeface="Nunito"/>
              <a:sym typeface="Nunito"/>
            </a:endParaRPr>
          </a:p>
        </p:txBody>
      </p:sp>
      <p:cxnSp>
        <p:nvCxnSpPr>
          <p:cNvPr id="358" name="Google Shape;358;p40"/>
          <p:cNvCxnSpPr/>
          <p:nvPr/>
        </p:nvCxnSpPr>
        <p:spPr>
          <a:xfrm flipH="1">
            <a:off x="727825" y="3148258"/>
            <a:ext cx="1047600" cy="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69461" y="357188"/>
            <a:ext cx="8405100" cy="486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Summary of user stories / dev tasks</a:t>
            </a:r>
            <a:endParaRPr/>
          </a:p>
        </p:txBody>
      </p:sp>
      <p:graphicFrame>
        <p:nvGraphicFramePr>
          <p:cNvPr id="364" name="Google Shape;364;p41"/>
          <p:cNvGraphicFramePr/>
          <p:nvPr/>
        </p:nvGraphicFramePr>
        <p:xfrm>
          <a:off x="369450" y="1123950"/>
          <a:ext cx="3000000" cy="3000000"/>
        </p:xfrm>
        <a:graphic>
          <a:graphicData uri="http://schemas.openxmlformats.org/drawingml/2006/table">
            <a:tbl>
              <a:tblPr>
                <a:noFill/>
                <a:tableStyleId>{E1D50340-F8AD-4228-ABF8-8625FD377C36}</a:tableStyleId>
              </a:tblPr>
              <a:tblGrid>
                <a:gridCol w="2108000"/>
                <a:gridCol w="3071150"/>
                <a:gridCol w="3225950"/>
              </a:tblGrid>
              <a:tr h="381000">
                <a:tc>
                  <a:txBody>
                    <a:bodyPr/>
                    <a:lstStyle/>
                    <a:p>
                      <a:pPr indent="0" lvl="0" marL="0" rtl="0" algn="l">
                        <a:spcBef>
                          <a:spcPts val="0"/>
                        </a:spcBef>
                        <a:spcAft>
                          <a:spcPts val="0"/>
                        </a:spcAft>
                        <a:buNone/>
                      </a:pPr>
                      <a:r>
                        <a:rPr b="1" lang="en" sz="900"/>
                        <a:t>User Need</a:t>
                      </a:r>
                      <a:endParaRPr b="1" sz="900"/>
                    </a:p>
                  </a:txBody>
                  <a:tcPr marT="91425" marB="91425" marR="91425" marL="91425" anchor="ctr"/>
                </a:tc>
                <a:tc>
                  <a:txBody>
                    <a:bodyPr/>
                    <a:lstStyle/>
                    <a:p>
                      <a:pPr indent="0" lvl="0" marL="0" rtl="0" algn="l">
                        <a:spcBef>
                          <a:spcPts val="0"/>
                        </a:spcBef>
                        <a:spcAft>
                          <a:spcPts val="0"/>
                        </a:spcAft>
                        <a:buNone/>
                      </a:pPr>
                      <a:r>
                        <a:rPr b="1" lang="en" sz="900"/>
                        <a:t>KOKOpoint app + KOKO Core</a:t>
                      </a:r>
                      <a:endParaRPr b="1" sz="900"/>
                    </a:p>
                  </a:txBody>
                  <a:tcPr marT="91425" marB="91425" marR="91425" marL="91425" anchor="ctr"/>
                </a:tc>
                <a:tc>
                  <a:txBody>
                    <a:bodyPr/>
                    <a:lstStyle/>
                    <a:p>
                      <a:pPr indent="0" lvl="0" marL="0" rtl="0" algn="l">
                        <a:spcBef>
                          <a:spcPts val="0"/>
                        </a:spcBef>
                        <a:spcAft>
                          <a:spcPts val="0"/>
                        </a:spcAft>
                        <a:buNone/>
                      </a:pPr>
                      <a:r>
                        <a:rPr b="1" lang="en" sz="900"/>
                        <a:t>Odoo</a:t>
                      </a:r>
                      <a:endParaRPr b="1" sz="900"/>
                    </a:p>
                  </a:txBody>
                  <a:tcPr marT="91425" marB="91425" marR="91425" marL="91425" anchor="ctr"/>
                </a:tc>
              </a:tr>
              <a:tr h="381000">
                <a:tc>
                  <a:txBody>
                    <a:bodyPr/>
                    <a:lstStyle/>
                    <a:p>
                      <a:pPr indent="0" lvl="0" marL="0" rtl="0" algn="l">
                        <a:spcBef>
                          <a:spcPts val="0"/>
                        </a:spcBef>
                        <a:spcAft>
                          <a:spcPts val="0"/>
                        </a:spcAft>
                        <a:buNone/>
                      </a:pPr>
                      <a:r>
                        <a:rPr b="1" lang="en" sz="900"/>
                        <a:t>View product list </a:t>
                      </a:r>
                      <a:endParaRPr b="1" sz="900"/>
                    </a:p>
                  </a:txBody>
                  <a:tcPr marT="91425" marB="91425" marR="91425" marL="91425" anchor="ctr"/>
                </a:tc>
                <a:tc>
                  <a:txBody>
                    <a:bodyPr/>
                    <a:lstStyle/>
                    <a:p>
                      <a:pPr indent="0" lvl="0" marL="0" rtl="0" algn="l">
                        <a:spcBef>
                          <a:spcPts val="0"/>
                        </a:spcBef>
                        <a:spcAft>
                          <a:spcPts val="0"/>
                        </a:spcAft>
                        <a:buNone/>
                      </a:pPr>
                      <a:r>
                        <a:rPr lang="en" sz="900"/>
                        <a:t>New UI, amend product API to get description</a:t>
                      </a:r>
                      <a:endParaRPr sz="900"/>
                    </a:p>
                  </a:txBody>
                  <a:tcPr marT="91425" marB="91425" marR="91425" marL="91425" anchor="ctr"/>
                </a:tc>
                <a:tc>
                  <a:txBody>
                    <a:bodyPr/>
                    <a:lstStyle/>
                    <a:p>
                      <a:pPr indent="0" lvl="0" marL="0" rtl="0" algn="l">
                        <a:spcBef>
                          <a:spcPts val="0"/>
                        </a:spcBef>
                        <a:spcAft>
                          <a:spcPts val="0"/>
                        </a:spcAft>
                        <a:buNone/>
                      </a:pPr>
                      <a:r>
                        <a:rPr lang="en" sz="900"/>
                        <a:t>Add additional canister product to Odoo</a:t>
                      </a:r>
                      <a:endParaRPr sz="900"/>
                    </a:p>
                  </a:txBody>
                  <a:tcPr marT="91425" marB="91425" marR="91425" marL="91425" anchor="ctr"/>
                </a:tc>
              </a:tr>
              <a:tr h="381000">
                <a:tc>
                  <a:txBody>
                    <a:bodyPr/>
                    <a:lstStyle/>
                    <a:p>
                      <a:pPr indent="0" lvl="0" marL="0" rtl="0" algn="l">
                        <a:spcBef>
                          <a:spcPts val="0"/>
                        </a:spcBef>
                        <a:spcAft>
                          <a:spcPts val="0"/>
                        </a:spcAft>
                        <a:buNone/>
                      </a:pPr>
                      <a:r>
                        <a:rPr b="1" lang="en" sz="900"/>
                        <a:t>View product detail </a:t>
                      </a:r>
                      <a:endParaRPr b="1" sz="900"/>
                    </a:p>
                  </a:txBody>
                  <a:tcPr marT="91425" marB="91425" marR="91425" marL="91425" anchor="ctr"/>
                </a:tc>
                <a:tc>
                  <a:txBody>
                    <a:bodyPr/>
                    <a:lstStyle/>
                    <a:p>
                      <a:pPr indent="0" lvl="0" marL="0" rtl="0" algn="l">
                        <a:spcBef>
                          <a:spcPts val="0"/>
                        </a:spcBef>
                        <a:spcAft>
                          <a:spcPts val="0"/>
                        </a:spcAft>
                        <a:buNone/>
                      </a:pPr>
                      <a:r>
                        <a:rPr lang="en" sz="900"/>
                        <a:t>New UI</a:t>
                      </a:r>
                      <a:endParaRPr sz="900"/>
                    </a:p>
                  </a:txBody>
                  <a:tcPr marT="91425" marB="91425" marR="91425" marL="91425" anchor="ctr"/>
                </a:tc>
                <a:tc>
                  <a:txBody>
                    <a:bodyPr/>
                    <a:lstStyle/>
                    <a:p>
                      <a:pPr indent="0" lvl="0" marL="0" rtl="0" algn="l">
                        <a:spcBef>
                          <a:spcPts val="0"/>
                        </a:spcBef>
                        <a:spcAft>
                          <a:spcPts val="0"/>
                        </a:spcAft>
                        <a:buNone/>
                      </a:pPr>
                      <a:r>
                        <a:t/>
                      </a:r>
                      <a:endParaRPr sz="900"/>
                    </a:p>
                  </a:txBody>
                  <a:tcPr marT="91425" marB="91425" marR="91425" marL="91425" anchor="ctr"/>
                </a:tc>
              </a:tr>
              <a:tr h="381000">
                <a:tc>
                  <a:txBody>
                    <a:bodyPr/>
                    <a:lstStyle/>
                    <a:p>
                      <a:pPr indent="0" lvl="0" marL="0" rtl="0" algn="l">
                        <a:spcBef>
                          <a:spcPts val="0"/>
                        </a:spcBef>
                        <a:spcAft>
                          <a:spcPts val="0"/>
                        </a:spcAft>
                        <a:buNone/>
                      </a:pPr>
                      <a:r>
                        <a:rPr b="1" lang="en" sz="900"/>
                        <a:t>Select quantity</a:t>
                      </a:r>
                      <a:endParaRPr b="1" sz="900"/>
                    </a:p>
                  </a:txBody>
                  <a:tcPr marT="91425" marB="91425" marR="91425" marL="91425" anchor="ctr"/>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New UI, amend product API to check how many of the item can be sold</a:t>
                      </a:r>
                      <a:endParaRPr sz="900"/>
                    </a:p>
                  </a:txBody>
                  <a:tcPr marT="91425" marB="91425" marR="91425" marL="91425" anchor="ctr"/>
                </a:tc>
                <a:tc>
                  <a:txBody>
                    <a:bodyPr/>
                    <a:lstStyle/>
                    <a:p>
                      <a:pPr indent="0" lvl="0" marL="0" rtl="0" algn="l">
                        <a:spcBef>
                          <a:spcPts val="0"/>
                        </a:spcBef>
                        <a:spcAft>
                          <a:spcPts val="0"/>
                        </a:spcAft>
                        <a:buNone/>
                      </a:pPr>
                      <a:r>
                        <a:rPr lang="en" sz="900"/>
                        <a:t>Add buyable quantity at product level in Odoo</a:t>
                      </a:r>
                      <a:endParaRPr sz="900"/>
                    </a:p>
                  </a:txBody>
                  <a:tcPr marT="91425" marB="91425" marR="91425" marL="91425" anchor="ctr"/>
                </a:tc>
              </a:tr>
              <a:tr h="381000">
                <a:tc>
                  <a:txBody>
                    <a:bodyPr/>
                    <a:lstStyle/>
                    <a:p>
                      <a:pPr indent="0" lvl="0" marL="0" rtl="0" algn="l">
                        <a:spcBef>
                          <a:spcPts val="0"/>
                        </a:spcBef>
                        <a:spcAft>
                          <a:spcPts val="0"/>
                        </a:spcAft>
                        <a:buNone/>
                      </a:pPr>
                      <a:r>
                        <a:rPr b="1" lang="en" sz="900"/>
                        <a:t>Select payment option</a:t>
                      </a:r>
                      <a:endParaRPr b="1" sz="900"/>
                    </a:p>
                  </a:txBody>
                  <a:tcPr marT="91425" marB="91425" marR="91425" marL="91425" anchor="ctr"/>
                </a:tc>
                <a:tc>
                  <a:txBody>
                    <a:bodyPr/>
                    <a:lstStyle/>
                    <a:p>
                      <a:pPr indent="0" lvl="0" marL="0" rtl="0" algn="l">
                        <a:spcBef>
                          <a:spcPts val="0"/>
                        </a:spcBef>
                        <a:spcAft>
                          <a:spcPts val="0"/>
                        </a:spcAft>
                        <a:buNone/>
                      </a:pPr>
                      <a:r>
                        <a:rPr lang="en" sz="900"/>
                        <a:t>New UI</a:t>
                      </a:r>
                      <a:endParaRPr sz="900"/>
                    </a:p>
                  </a:txBody>
                  <a:tcPr marT="91425" marB="91425" marR="91425" marL="91425" anchor="ctr"/>
                </a:tc>
                <a:tc>
                  <a:txBody>
                    <a:bodyPr/>
                    <a:lstStyle/>
                    <a:p>
                      <a:pPr indent="0" lvl="0" marL="0" rtl="0" algn="l">
                        <a:spcBef>
                          <a:spcPts val="0"/>
                        </a:spcBef>
                        <a:spcAft>
                          <a:spcPts val="0"/>
                        </a:spcAft>
                        <a:buNone/>
                      </a:pPr>
                      <a:r>
                        <a:t/>
                      </a:r>
                      <a:endParaRPr sz="900"/>
                    </a:p>
                  </a:txBody>
                  <a:tcPr marT="91425" marB="91425" marR="91425" marL="91425" anchor="ctr"/>
                </a:tc>
              </a:tr>
              <a:tr h="381000">
                <a:tc>
                  <a:txBody>
                    <a:bodyPr/>
                    <a:lstStyle/>
                    <a:p>
                      <a:pPr indent="0" lvl="0" marL="0" rtl="0" algn="l">
                        <a:spcBef>
                          <a:spcPts val="0"/>
                        </a:spcBef>
                        <a:spcAft>
                          <a:spcPts val="0"/>
                        </a:spcAft>
                        <a:buNone/>
                      </a:pPr>
                      <a:r>
                        <a:rPr b="1" lang="en" sz="900"/>
                        <a:t>View MPESA instructions</a:t>
                      </a:r>
                      <a:endParaRPr b="1" sz="900"/>
                    </a:p>
                  </a:txBody>
                  <a:tcPr marT="91425" marB="91425" marR="91425" marL="91425" anchor="ctr"/>
                </a:tc>
                <a:tc>
                  <a:txBody>
                    <a:bodyPr/>
                    <a:lstStyle/>
                    <a:p>
                      <a:pPr indent="0" lvl="0" marL="0" rtl="0" algn="l">
                        <a:spcBef>
                          <a:spcPts val="0"/>
                        </a:spcBef>
                        <a:spcAft>
                          <a:spcPts val="0"/>
                        </a:spcAft>
                        <a:buNone/>
                      </a:pPr>
                      <a:r>
                        <a:rPr lang="en" sz="900"/>
                        <a:t>Copy existing UI and integrate with journey</a:t>
                      </a:r>
                      <a:endParaRPr sz="900"/>
                    </a:p>
                  </a:txBody>
                  <a:tcPr marT="91425" marB="91425" marR="91425" marL="91425" anchor="ctr"/>
                </a:tc>
                <a:tc>
                  <a:txBody>
                    <a:bodyPr/>
                    <a:lstStyle/>
                    <a:p>
                      <a:pPr indent="0" lvl="0" marL="0" rtl="0" algn="l">
                        <a:spcBef>
                          <a:spcPts val="0"/>
                        </a:spcBef>
                        <a:spcAft>
                          <a:spcPts val="0"/>
                        </a:spcAft>
                        <a:buNone/>
                      </a:pPr>
                      <a:r>
                        <a:t/>
                      </a:r>
                      <a:endParaRPr sz="900"/>
                    </a:p>
                  </a:txBody>
                  <a:tcPr marT="91425" marB="91425" marR="91425" marL="91425" anchor="ctr"/>
                </a:tc>
              </a:tr>
              <a:tr h="381000">
                <a:tc>
                  <a:txBody>
                    <a:bodyPr/>
                    <a:lstStyle/>
                    <a:p>
                      <a:pPr indent="0" lvl="0" marL="0" rtl="0" algn="l">
                        <a:spcBef>
                          <a:spcPts val="0"/>
                        </a:spcBef>
                        <a:spcAft>
                          <a:spcPts val="0"/>
                        </a:spcAft>
                        <a:buNone/>
                      </a:pPr>
                      <a:r>
                        <a:rPr b="1" lang="en" sz="900"/>
                        <a:t>Place order</a:t>
                      </a:r>
                      <a:endParaRPr b="1" sz="900"/>
                    </a:p>
                  </a:txBody>
                  <a:tcPr marT="91425" marB="91425" marR="91425" marL="91425" anchor="ctr"/>
                </a:tc>
                <a:tc>
                  <a:txBody>
                    <a:bodyPr/>
                    <a:lstStyle/>
                    <a:p>
                      <a:pPr indent="0" lvl="0" marL="0" rtl="0" algn="l">
                        <a:spcBef>
                          <a:spcPts val="0"/>
                        </a:spcBef>
                        <a:spcAft>
                          <a:spcPts val="0"/>
                        </a:spcAft>
                        <a:buNone/>
                      </a:pPr>
                      <a:r>
                        <a:rPr lang="en" sz="900"/>
                        <a:t>Order complete UI, place order for individual / multiple items, SMS confirmation to customer</a:t>
                      </a:r>
                      <a:endParaRPr sz="900"/>
                    </a:p>
                  </a:txBody>
                  <a:tcPr marT="91425" marB="91425" marR="91425" marL="91425" anchor="ctr"/>
                </a:tc>
                <a:tc>
                  <a:txBody>
                    <a:bodyPr/>
                    <a:lstStyle/>
                    <a:p>
                      <a:pPr indent="0" lvl="0" marL="0" rtl="0" algn="l">
                        <a:spcBef>
                          <a:spcPts val="0"/>
                        </a:spcBef>
                        <a:spcAft>
                          <a:spcPts val="0"/>
                        </a:spcAft>
                        <a:buNone/>
                      </a:pPr>
                      <a:r>
                        <a:rPr lang="en" sz="900"/>
                        <a:t>Allow an order to be placed with multiple items</a:t>
                      </a:r>
                      <a:endParaRPr sz="900"/>
                    </a:p>
                  </a:txBody>
                  <a:tcPr marT="91425" marB="91425" marR="91425" marL="91425" anchor="ctr"/>
                </a:tc>
              </a:tr>
              <a:tr h="381000">
                <a:tc>
                  <a:txBody>
                    <a:bodyPr/>
                    <a:lstStyle/>
                    <a:p>
                      <a:pPr indent="0" lvl="0" marL="0" rtl="0" algn="l">
                        <a:spcBef>
                          <a:spcPts val="0"/>
                        </a:spcBef>
                        <a:spcAft>
                          <a:spcPts val="0"/>
                        </a:spcAft>
                        <a:buNone/>
                      </a:pPr>
                      <a:r>
                        <a:rPr b="1" lang="en" sz="900"/>
                        <a:t>Allow fulfilment of multiple items</a:t>
                      </a:r>
                      <a:endParaRPr b="1" sz="900"/>
                    </a:p>
                  </a:txBody>
                  <a:tcPr marT="91425" marB="91425" marR="91425" marL="91425" anchor="ctr"/>
                </a:tc>
                <a:tc>
                  <a:txBody>
                    <a:bodyPr/>
                    <a:lstStyle/>
                    <a:p>
                      <a:pPr indent="0" lvl="0" marL="0" rtl="0" algn="l">
                        <a:spcBef>
                          <a:spcPts val="0"/>
                        </a:spcBef>
                        <a:spcAft>
                          <a:spcPts val="0"/>
                        </a:spcAft>
                        <a:buNone/>
                      </a:pPr>
                      <a:r>
                        <a:rPr lang="en" sz="900"/>
                        <a:t>UI tweaks, changes to API to understand how many items a customer is fulfilling</a:t>
                      </a:r>
                      <a:endParaRPr sz="900"/>
                    </a:p>
                  </a:txBody>
                  <a:tcPr marT="91425" marB="91425" marR="91425" marL="91425" anchor="ctr"/>
                </a:tc>
                <a:tc>
                  <a:txBody>
                    <a:bodyPr/>
                    <a:lstStyle/>
                    <a:p>
                      <a:pPr indent="0" lvl="0" marL="0" rtl="0" algn="l">
                        <a:spcBef>
                          <a:spcPts val="0"/>
                        </a:spcBef>
                        <a:spcAft>
                          <a:spcPts val="0"/>
                        </a:spcAft>
                        <a:buNone/>
                      </a:pPr>
                      <a:r>
                        <a:rPr lang="en" sz="900"/>
                        <a:t>Allowing for multiple items to be fulfilled in a loop</a:t>
                      </a:r>
                      <a:endParaRPr sz="900"/>
                    </a:p>
                  </a:txBody>
                  <a:tcPr marT="91425" marB="91425" marR="91425" marL="91425" anchor="ctr"/>
                </a:tc>
              </a:tr>
            </a:tbl>
          </a:graphicData>
        </a:graphic>
      </p:graphicFrame>
      <p:sp>
        <p:nvSpPr>
          <p:cNvPr id="365" name="Google Shape;365;p41"/>
          <p:cNvSpPr/>
          <p:nvPr/>
        </p:nvSpPr>
        <p:spPr>
          <a:xfrm>
            <a:off x="8867775" y="1712500"/>
            <a:ext cx="87600" cy="20223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txBox="1"/>
          <p:nvPr/>
        </p:nvSpPr>
        <p:spPr>
          <a:xfrm>
            <a:off x="8929275" y="2367125"/>
            <a:ext cx="690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t>Planned for Sprint 132</a:t>
            </a:r>
            <a:endParaRPr sz="700"/>
          </a:p>
          <a:p>
            <a:pPr indent="0" lvl="0" marL="0" rtl="0" algn="l">
              <a:spcBef>
                <a:spcPts val="0"/>
              </a:spcBef>
              <a:spcAft>
                <a:spcPts val="0"/>
              </a:spcAft>
              <a:buNone/>
            </a:pPr>
            <a:r>
              <a:rPr lang="en" sz="700"/>
              <a:t>29th Jul - 9th Aug </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ton - 2017 Brand">
  <a:themeElements>
    <a:clrScheme name="Newton02">
      <a:dk1>
        <a:srgbClr val="000000"/>
      </a:dk1>
      <a:lt1>
        <a:srgbClr val="FFFFFF"/>
      </a:lt1>
      <a:dk2>
        <a:srgbClr val="EA06CD"/>
      </a:dk2>
      <a:lt2>
        <a:srgbClr val="0398ED"/>
      </a:lt2>
      <a:accent1>
        <a:srgbClr val="3C2BCD"/>
      </a:accent1>
      <a:accent2>
        <a:srgbClr val="DA130E"/>
      </a:accent2>
      <a:accent3>
        <a:srgbClr val="76FFE4"/>
      </a:accent3>
      <a:accent4>
        <a:srgbClr val="00D48C"/>
      </a:accent4>
      <a:accent5>
        <a:srgbClr val="C3F000"/>
      </a:accent5>
      <a:accent6>
        <a:srgbClr val="FFD2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