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fbb2a9954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8fbb2a9954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fbb2a9954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fbb2a9954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fbb2a9954_0_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3958b3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3958b3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3958b32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3958b32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958b32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3958b32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958b32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958b32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958b328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3958b328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</a:t>
            </a:r>
            <a:r>
              <a:rPr b="1"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20</a:t>
            </a: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KOKO Networks Limited – Proprietary &amp; Confidential </a:t>
            </a:r>
            <a:endParaRPr b="1" sz="11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romanUcPeriod"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Both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Both"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arenBoth"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Both"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AutoNum type="romanLcParenBoth"/>
              <a:defRPr sz="1200"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23850" y="2073425"/>
            <a:ext cx="48201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Cooker Kit VAT implementation And Changes [Feature Demo]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693444" y="2694360"/>
            <a:ext cx="40272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				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58025" y="749525"/>
            <a:ext cx="8658000" cy="394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feature is required as Kenyan Government applied VAT [14%] on the Cooker Kits [Effective June 30] which was a VAT exempt before.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With this feature we had to re-think the VAT processing in the Odoo system as it was designed considering the VAT exempt products, where we had following  attributes affecting the VAT calculation: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VAT Cutoff [The Value of the VAT Exempt Product]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Customer Status [VAT Liable or Non VAT Liable]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621244" y="3600520"/>
            <a:ext cx="2400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314825" y="162675"/>
            <a:ext cx="7118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PROBLEM STATEMENT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Solution</a:t>
            </a:r>
            <a:endParaRPr b="1" sz="1800"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28293" y="7922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deal with the Situation and Reduce the Complexity of the system we made following changes: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Made all the Top Ups VAT Liable : As all the products now are VAT liable we will be Calculation VAT on all the Top Ups done By customers. [Highest VAT from all the Products]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Made System Configurable to deal with any following condition: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Different VAT on different products.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VAT Exempt Products [0 rated or Customer VAT blank]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Changes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28293" y="7922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Along with this we have change the Following Process in the system: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Product Sales Invoicing Process from the Invoice Config.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Removed VAT Cutoff and Customer Status for the Following APIs: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Top Up API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Credit Transfer API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Order Cancellation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Mpesa Charges rebate on top up changed to 1000 from 200. [0.05%]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Mpesa Charges on Outgoing Transactions: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Ksh 0 - 1000 = 15.27 Ksh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Ksh 1001 - 70000 = 22.4 Ksh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Configuration</a:t>
            </a:r>
            <a:endParaRPr b="1" sz="1800"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28293" y="7922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FICO [Finance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Configuration]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VAT on Top up will Auto Change on new VAT creation with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VAT %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Product Master Customer VAT configuration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TOP up Configuration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Credit Transfer Configuration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Order Cancelation Configurations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VAT Adjustment Entries On Sales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Product Sales and Invoices Configuration.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 And Post Deployment Work</a:t>
            </a:r>
            <a:endParaRPr b="1" sz="1800"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128293" y="792253"/>
            <a:ext cx="8455800" cy="36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Deployment: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Need to pass the manual journal entry to Adjust all the VAT till the feature deployment Date.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Deployment: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Configure all the pre discussed Configurations, and monitor the system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a day to make sure the feature is working as required.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497525" y="2073425"/>
            <a:ext cx="3646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!!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4693444" y="2694360"/>
            <a:ext cx="40272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				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