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eleted us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9CD83D-8BCE-4051-94A3-500BE748C5D3}">
  <a:tblStyle styleId="{969CD83D-8BCE-4051-94A3-500BE748C5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03-28T05:01:06.937">
    <p:pos x="6000" y="0"/>
    <p:text>+s.njenga@kokonetworks.com 
Can you share comprehensive report on the outcome of the QC and after filling with 50ltrs on KP
_Assigned to Samuel Njenga_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ff807e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ff807e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ff807ee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ff807ee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ff807e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ff807e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7cf67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7cf67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21212" l="33011" r="33582" t="21616"/>
          <a:stretch/>
        </p:blipFill>
        <p:spPr>
          <a:xfrm>
            <a:off x="5122718" y="177761"/>
            <a:ext cx="4021281" cy="4863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2629011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venir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3619720"/>
            <a:ext cx="68580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28650" y="273844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 rot="5400000">
            <a:off x="2841001" y="-1041760"/>
            <a:ext cx="34620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1" name="Google Shape;81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273844"/>
            <a:ext cx="7886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016875"/>
            <a:ext cx="78867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39393" l="16555" r="16412" t="38384"/>
          <a:stretch/>
        </p:blipFill>
        <p:spPr>
          <a:xfrm>
            <a:off x="155864" y="4673104"/>
            <a:ext cx="1569025" cy="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venir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28650" y="273844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b="0" i="0" sz="3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170590"/>
            <a:ext cx="78867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39393" l="16555" r="16412" t="38384"/>
          <a:stretch/>
        </p:blipFill>
        <p:spPr>
          <a:xfrm>
            <a:off x="155864" y="4673104"/>
            <a:ext cx="1569025" cy="3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 amt="5000"/>
          </a:blip>
          <a:srcRect b="21212" l="33011" r="33582" t="21616"/>
          <a:stretch/>
        </p:blipFill>
        <p:spPr>
          <a:xfrm>
            <a:off x="5122718" y="177761"/>
            <a:ext cx="4021281" cy="48633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drive.google.com/drive/folders/0AIZaMNQ7FiyTUk9P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-87450" y="888650"/>
            <a:ext cx="5292600" cy="990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DISPENSE </a:t>
            </a:r>
            <a:r>
              <a:rPr lang="en" sz="3000"/>
              <a:t>COLUMN</a:t>
            </a:r>
            <a:r>
              <a:rPr lang="en" sz="3000"/>
              <a:t> LEAKAGE</a:t>
            </a:r>
            <a:endParaRPr sz="3000"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-564125" y="2102545"/>
            <a:ext cx="6858000" cy="46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22-03-2019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3054475" y="2814013"/>
            <a:ext cx="2017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THREE PIECE UNION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231925" y="2177950"/>
            <a:ext cx="964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NIPPLE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132175" y="1573375"/>
            <a:ext cx="1939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MANUAL VALVE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954800" y="1176500"/>
            <a:ext cx="964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ELBOW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054575" y="4054675"/>
            <a:ext cx="1396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FEMALE TEE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611175" y="2900"/>
            <a:ext cx="4977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DISPENSE COLUMN LEAKAGE POINTS EXPLODED VIEW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17389" y="1254413"/>
            <a:ext cx="4207877" cy="2373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5"/>
          <p:cNvCxnSpPr/>
          <p:nvPr/>
        </p:nvCxnSpPr>
        <p:spPr>
          <a:xfrm rot="10800000">
            <a:off x="1103500" y="1030825"/>
            <a:ext cx="1851300" cy="29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1311475" y="1549050"/>
            <a:ext cx="1820700" cy="13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/>
          <p:nvPr/>
        </p:nvCxnSpPr>
        <p:spPr>
          <a:xfrm rot="10800000">
            <a:off x="1197925" y="1970250"/>
            <a:ext cx="2034000" cy="37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96" idx="1"/>
          </p:cNvCxnSpPr>
          <p:nvPr/>
        </p:nvCxnSpPr>
        <p:spPr>
          <a:xfrm rot="10800000">
            <a:off x="1311475" y="2472763"/>
            <a:ext cx="1743000" cy="48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 rot="10800000">
            <a:off x="1197875" y="4067925"/>
            <a:ext cx="1856700" cy="24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 rot="10800000">
            <a:off x="1103400" y="2751000"/>
            <a:ext cx="1929000" cy="8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1588775" y="908975"/>
            <a:ext cx="1676400" cy="5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 txBox="1"/>
          <p:nvPr/>
        </p:nvSpPr>
        <p:spPr>
          <a:xfrm>
            <a:off x="5969950" y="14189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231925" y="714575"/>
            <a:ext cx="2084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THREE PIECE UNION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032400" y="3440975"/>
            <a:ext cx="964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NIPPLE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969950" y="1787700"/>
            <a:ext cx="2856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Leakage Video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16"/>
          <p:cNvGraphicFramePr/>
          <p:nvPr/>
        </p:nvGraphicFramePr>
        <p:xfrm>
          <a:off x="114900" y="18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{969CD83D-8BCE-4051-94A3-500BE748C5D3}</a:tableStyleId>
              </a:tblPr>
              <a:tblGrid>
                <a:gridCol w="1231250"/>
                <a:gridCol w="738750"/>
                <a:gridCol w="69442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PART SERIAL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STATUS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REASON FOR FAILURE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KA36S0134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three piece union and nipple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KA36S0152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three piece union and female tee AND between Female tee and Manual Valve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KA36S0112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three piece union and female tee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three piece union and nipple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KA36S0143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three piece union and female tee AND between Female tee and Manual Valve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Female tee and Manual Valve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Female tee and Manual Valve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three piece union and nipple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KA36S0144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three piece union and female tee AND between Female tee and Manual Valve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MBV, Three piece union to nipple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three piece union and nipple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three piece union and nipple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KA36S0074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Leakage between three piece union and nipple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611425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Ongoing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68725" y="1146625"/>
            <a:ext cx="8521800" cy="336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Test rig has been built to carry out the leakage test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3 dispense columns have been reworked(increase the amount of loctite) to be QCd on Monday 25/03/19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1 assembly redone with local union piece where leaks are </a:t>
            </a:r>
            <a:r>
              <a:rPr lang="en"/>
              <a:t>occurring</a:t>
            </a:r>
            <a:r>
              <a:rPr lang="en"/>
              <a:t> frequently which has a </a:t>
            </a:r>
            <a:r>
              <a:rPr lang="en"/>
              <a:t>different</a:t>
            </a:r>
            <a:r>
              <a:rPr lang="en"/>
              <a:t> thread pitch previous used by our </a:t>
            </a:r>
            <a:r>
              <a:rPr lang="en"/>
              <a:t>maintenance</a:t>
            </a:r>
            <a:r>
              <a:rPr lang="en"/>
              <a:t> crew:QC checks for same will be done on monday after drying of the loctite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The  fourth one we have redone using thread tape also to be tested on monday 25/03/19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All test are done to be ascertain the root cause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46100" y="0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QC REPORT 25.3.18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824700" y="614400"/>
            <a:ext cx="7688700" cy="226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