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0" r:id="rId2"/>
  </p:sldIdLst>
  <p:sldSz cx="12801600" cy="9601200" type="A3"/>
  <p:notesSz cx="6858000" cy="99790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124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EC95-D30E-42E2-89C2-BE237E2E3FC6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D4A1-11C6-4262-8593-E6AEE8918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87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EC95-D30E-42E2-89C2-BE237E2E3FC6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D4A1-11C6-4262-8593-E6AEE8918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31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EC95-D30E-42E2-89C2-BE237E2E3FC6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D4A1-11C6-4262-8593-E6AEE8918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37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EC95-D30E-42E2-89C2-BE237E2E3FC6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D4A1-11C6-4262-8593-E6AEE8918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27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EC95-D30E-42E2-89C2-BE237E2E3FC6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D4A1-11C6-4262-8593-E6AEE8918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50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EC95-D30E-42E2-89C2-BE237E2E3FC6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D4A1-11C6-4262-8593-E6AEE8918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88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EC95-D30E-42E2-89C2-BE237E2E3FC6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D4A1-11C6-4262-8593-E6AEE8918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29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EC95-D30E-42E2-89C2-BE237E2E3FC6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D4A1-11C6-4262-8593-E6AEE8918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63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EC95-D30E-42E2-89C2-BE237E2E3FC6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D4A1-11C6-4262-8593-E6AEE8918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45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EC95-D30E-42E2-89C2-BE237E2E3FC6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D4A1-11C6-4262-8593-E6AEE8918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01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EC95-D30E-42E2-89C2-BE237E2E3FC6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D4A1-11C6-4262-8593-E6AEE8918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72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4EC95-D30E-42E2-89C2-BE237E2E3FC6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D4A1-11C6-4262-8593-E6AEE8918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48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7665" y="1826924"/>
            <a:ext cx="3424763" cy="60884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589" y="1826923"/>
            <a:ext cx="3424763" cy="60884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-719665" y="8096958"/>
            <a:ext cx="1851377" cy="671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764" dirty="0"/>
              <a:t>STEP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43811" y="8129415"/>
            <a:ext cx="1851377" cy="671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764" dirty="0"/>
              <a:t>STEP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07286" y="8136472"/>
            <a:ext cx="1851377" cy="671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764" dirty="0"/>
              <a:t>STEP 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44539" y="10864364"/>
            <a:ext cx="1851377" cy="671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764" dirty="0"/>
              <a:t>STEP 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440137" y="10864364"/>
            <a:ext cx="1851377" cy="671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764" dirty="0"/>
              <a:t>STEP 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842" y="1826924"/>
            <a:ext cx="3424763" cy="60884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095" y="1826924"/>
            <a:ext cx="3424762" cy="608846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870761" y="8136472"/>
            <a:ext cx="1851377" cy="671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764" dirty="0"/>
              <a:t>STEP 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9709" y="508000"/>
            <a:ext cx="12378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/>
              <a:t>Micro Tanker Refuelling Process</a:t>
            </a:r>
          </a:p>
        </p:txBody>
      </p:sp>
    </p:spTree>
    <p:extLst>
      <p:ext uri="{BB962C8B-B14F-4D97-AF65-F5344CB8AC3E}">
        <p14:creationId xmlns:p14="http://schemas.microsoft.com/office/powerpoint/2010/main" val="286764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9563</TotalTime>
  <Words>16</Words>
  <Application>Microsoft Office PowerPoint</Application>
  <PresentationFormat>A3 Paper (297x420 mm)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Micael da Costa</dc:creator>
  <cp:lastModifiedBy>Micael da Costa</cp:lastModifiedBy>
  <cp:revision>25</cp:revision>
  <cp:lastPrinted>2016-09-05T15:24:00Z</cp:lastPrinted>
  <dcterms:created xsi:type="dcterms:W3CDTF">2016-02-16T15:22:37Z</dcterms:created>
  <dcterms:modified xsi:type="dcterms:W3CDTF">2017-01-27T05:27:59Z</dcterms:modified>
</cp:coreProperties>
</file>