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2518e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83a2518e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a2518e3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a2518e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a2518e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83a2518e3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ERF - Currency Rate updates in Forex Transactions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53900" y="2249100"/>
            <a:ext cx="7267800" cy="20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entry on invoice and payments for rates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will pick up this rate for journal entries and save it for reference purpose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Foreign exchange gain and loss account can be configured in settings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gain/loss entries will be passed at the end of the month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Reconciliation of physical and system bank balances at periodic duration</a:t>
            </a:r>
            <a:endParaRPr sz="14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67575" y="957100"/>
            <a:ext cx="72678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 finance needs the feature to update currency rate manually for forex transactions instead of system fetched rates.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user will enter the currency rate of the day and it should be stored with transaction id for reference purpose.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/>
              <a:t>Finance - Forex Transactions Exchange Rates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97" name="Google Shape;97;p18"/>
          <p:cNvSpPr/>
          <p:nvPr/>
        </p:nvSpPr>
        <p:spPr>
          <a:xfrm>
            <a:off x="369094" y="3069931"/>
            <a:ext cx="1096500" cy="8196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Assumptions</a:t>
            </a:r>
            <a:endParaRPr b="1" sz="900"/>
          </a:p>
        </p:txBody>
      </p:sp>
      <p:sp>
        <p:nvSpPr>
          <p:cNvPr id="98" name="Google Shape;98;p18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Obj/Goal</a:t>
            </a:r>
            <a:endParaRPr b="1" sz="900"/>
          </a:p>
        </p:txBody>
      </p:sp>
      <p:sp>
        <p:nvSpPr>
          <p:cNvPr id="99" name="Google Shape;99;p18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To achieve manual exchange rate updates while recording Forex transactions and manage proper reconciliation with exchange gain/loss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6909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101" name="Google Shape;101;p18"/>
          <p:cNvSpPr/>
          <p:nvPr/>
        </p:nvSpPr>
        <p:spPr>
          <a:xfrm>
            <a:off x="1577006" y="39314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High- Q1</a:t>
            </a:r>
            <a:endParaRPr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Required to maintain data accountability between Physical Bank statements and System Balances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597819" y="1450763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Allow user to enter currency rate manually while recording forex payments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Pass on the currency rates in Journal Items in JE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Maintain different currency values in Dr/Cr as well as Amount in Currency column in JE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At the end of the month manual JE to be passed for forex gain/loss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Forex gain and loss account can be configured in Accounting Settings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Similar functionality in Customer payments while recording against the invoice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597822" y="3069950"/>
            <a:ext cx="3334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Currency exchange rates to be manual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No need to update res.currency master with manually updated exchange rate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Vendor Payment and Customer payment to have this feature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99824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105" name="Google Shape;105;p18"/>
          <p:cNvSpPr/>
          <p:nvPr/>
        </p:nvSpPr>
        <p:spPr>
          <a:xfrm>
            <a:off x="6206156" y="3931444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Medium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998244" y="3102406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Business Value</a:t>
            </a:r>
            <a:endParaRPr b="1" sz="900"/>
          </a:p>
        </p:txBody>
      </p:sp>
      <p:sp>
        <p:nvSpPr>
          <p:cNvPr id="107" name="Google Shape;107;p18"/>
          <p:cNvSpPr/>
          <p:nvPr/>
        </p:nvSpPr>
        <p:spPr>
          <a:xfrm>
            <a:off x="6206156" y="3102406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900">
                <a:solidFill>
                  <a:schemeClr val="dk1"/>
                </a:solidFill>
              </a:rPr>
              <a:t>To get real time value transactions and reconciliation with bills</a:t>
            </a:r>
            <a:endParaRPr b="1"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900">
                <a:solidFill>
                  <a:schemeClr val="dk1"/>
                </a:solidFill>
              </a:rPr>
              <a:t>Auto postings of gain/loss to reduce manual intervention of Fin users</a:t>
            </a:r>
            <a:endParaRPr b="1"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" sz="900">
                <a:solidFill>
                  <a:schemeClr val="dk1"/>
                </a:solidFill>
              </a:rPr>
              <a:t>Aging balance per Partners in multi currencies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