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Matt Schiller"/>
  <p:cmAuthor clrIdx="1" id="1" initials="" lastIdx="2" name="Deleted user"/>
  <p:cmAuthor clrIdx="2" id="2" initials="" lastIdx="1" name="Ari Zlotoff"/>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3-27T06:52:15.134">
    <p:pos x="196" y="614"/>
    <p:text>To confirm - this action is for NOC engineers only, correct?</p:text>
  </p:cm>
  <p:cm authorId="1" idx="1" dt="2020-03-27T06:52:15.134">
    <p:pos x="196" y="614"/>
    <p:text>Yes, this would only be for NOC engineers. The scope doc will specify a new permission to support this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3-27T07:58:27.673">
    <p:pos x="196" y="725"/>
    <p:text>+a.pearson@kokonetworks.com +s.hatego@kokonetworks.com - please advise on what intervention makes the most sense (and - equally important - whether managing the change for any intervention here is worth the cost).</p:text>
  </p:cm>
  <p:cm authorId="2" idx="1" dt="2020-03-27T06:49:17.082">
    <p:pos x="196" y="725"/>
    <p:text>+a.zlotoff@kokonetworks.com</p:text>
  </p:cm>
  <p:cm authorId="1" idx="2" dt="2020-03-27T07:58:27.673">
    <p:pos x="196" y="725"/>
    <p:text>canister full is a better issue to have than 092. 092 knocks the KP out of service. my recommendation is we have customers call if they get canister full, we confirm 0 ml dispenses, we probe how much fuel is currently in the canister (best case can get a photo), and then disable the sensor for that customer if we're as confident as possible their canister is empty. we want to minimize flooding the dock. +s.hatego@kokonetworks.com correct me if im wrong on any of the above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03-27T06:48:02.899">
    <p:pos x="196" y="280"/>
    <p:text>+t.muchai@kokonetworks.com - can you add details here?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0-03-27T06:48:23.429">
    <p:pos x="196" y="280"/>
    <p:text>+t.muchai@kokonetworks.com - can you add details and context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2115075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115075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2115075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2115075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2115075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115075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115075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115075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115075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115075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2115075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2115075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21150753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21150753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Enhanced remote control for covid response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Brainstorm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Remote resetting</a:t>
            </a:r>
            <a:endParaRPr/>
          </a:p>
          <a:p>
            <a:pPr indent="-342900" lvl="0" marL="457200" rtl="0" algn="l">
              <a:spcBef>
                <a:spcPts val="0"/>
              </a:spcBef>
              <a:spcAft>
                <a:spcPts val="0"/>
              </a:spcAft>
              <a:buSzPts val="1800"/>
              <a:buChar char="-"/>
            </a:pPr>
            <a:r>
              <a:rPr lang="en"/>
              <a:t>Canister full</a:t>
            </a:r>
            <a:endParaRPr/>
          </a:p>
          <a:p>
            <a:pPr indent="-342900" lvl="0" marL="457200" rtl="0" algn="l">
              <a:spcBef>
                <a:spcPts val="0"/>
              </a:spcBef>
              <a:spcAft>
                <a:spcPts val="0"/>
              </a:spcAft>
              <a:buSzPts val="1800"/>
              <a:buChar char="-"/>
            </a:pPr>
            <a:r>
              <a:rPr lang="en"/>
              <a:t>Periodic reboot for solving screen unresponsive tablets / Sampling tank level command on demand</a:t>
            </a:r>
            <a:endParaRPr/>
          </a:p>
          <a:p>
            <a:pPr indent="-342900" lvl="0" marL="457200" rtl="0" algn="l">
              <a:spcBef>
                <a:spcPts val="0"/>
              </a:spcBef>
              <a:spcAft>
                <a:spcPts val="0"/>
              </a:spcAft>
              <a:buSzPts val="1800"/>
              <a:buChar char="-"/>
            </a:pPr>
            <a:r>
              <a:rPr lang="en"/>
              <a:t>Remote diagnostics</a:t>
            </a:r>
            <a:endParaRPr/>
          </a:p>
          <a:p>
            <a:pPr indent="-342900" lvl="0" marL="457200" rtl="0" algn="l">
              <a:spcBef>
                <a:spcPts val="0"/>
              </a:spcBef>
              <a:spcAft>
                <a:spcPts val="0"/>
              </a:spcAft>
              <a:buSzPts val="1800"/>
              <a:buChar char="-"/>
            </a:pPr>
            <a:r>
              <a:rPr lang="en"/>
              <a:t>Video and/or voice calls from the KP</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reset</a:t>
            </a:r>
            <a:endParaRPr/>
          </a:p>
        </p:txBody>
      </p:sp>
      <p:sp>
        <p:nvSpPr>
          <p:cNvPr id="67" name="Google Shape;67;p15"/>
          <p:cNvSpPr txBox="1"/>
          <p:nvPr>
            <p:ph idx="1" type="body"/>
          </p:nvPr>
        </p:nvSpPr>
        <p:spPr>
          <a:xfrm>
            <a:off x="311700" y="975600"/>
            <a:ext cx="8520600" cy="36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Clear fault as a generic command on the controller (we might also have the KP restart)</a:t>
            </a:r>
            <a:endParaRPr/>
          </a:p>
          <a:p>
            <a:pPr indent="-342900" lvl="0" marL="457200" rtl="0" algn="l">
              <a:spcBef>
                <a:spcPts val="0"/>
              </a:spcBef>
              <a:spcAft>
                <a:spcPts val="0"/>
              </a:spcAft>
              <a:buSzPts val="1800"/>
              <a:buChar char="●"/>
            </a:pPr>
            <a:r>
              <a:rPr lang="en"/>
              <a:t>This button is only enabled if there is an actual fault on the KPC, button will be on the actions pane</a:t>
            </a:r>
            <a:endParaRPr/>
          </a:p>
          <a:p>
            <a:pPr indent="-342900" lvl="0" marL="457200" rtl="0" algn="l">
              <a:spcBef>
                <a:spcPts val="0"/>
              </a:spcBef>
              <a:spcAft>
                <a:spcPts val="0"/>
              </a:spcAft>
              <a:buSzPts val="1800"/>
              <a:buChar char="●"/>
            </a:pPr>
            <a:r>
              <a:rPr lang="en"/>
              <a:t>Heighten the importance to the user so that we know that some consideration has happened before just clearing the fault.</a:t>
            </a:r>
            <a:endParaRPr/>
          </a:p>
          <a:p>
            <a:pPr indent="-342900" lvl="0" marL="457200" rtl="0" algn="l">
              <a:spcBef>
                <a:spcPts val="0"/>
              </a:spcBef>
              <a:spcAft>
                <a:spcPts val="0"/>
              </a:spcAft>
              <a:buSzPts val="1800"/>
              <a:buChar char="●"/>
            </a:pPr>
            <a:r>
              <a:rPr lang="en"/>
              <a:t>Once the operator clicks on the button they should be able to see what the fault they are attempting to clear means. This would mean that we need static definitions for all of the faults</a:t>
            </a:r>
            <a:endParaRPr/>
          </a:p>
          <a:p>
            <a:pPr indent="-342900" lvl="0" marL="457200" rtl="0" algn="l">
              <a:spcBef>
                <a:spcPts val="0"/>
              </a:spcBef>
              <a:spcAft>
                <a:spcPts val="0"/>
              </a:spcAft>
              <a:buSzPts val="1800"/>
              <a:buChar char="●"/>
            </a:pPr>
            <a:r>
              <a:rPr lang="en"/>
              <a:t>Events back to say that</a:t>
            </a:r>
            <a:endParaRPr/>
          </a:p>
          <a:p>
            <a:pPr indent="-317500" lvl="1" marL="914400" rtl="0" algn="l">
              <a:spcBef>
                <a:spcPts val="0"/>
              </a:spcBef>
              <a:spcAft>
                <a:spcPts val="0"/>
              </a:spcAft>
              <a:buSzPts val="1400"/>
              <a:buChar char="○"/>
            </a:pPr>
            <a:r>
              <a:rPr lang="en"/>
              <a:t>Fault clearing was requested (with the request ID, see BAK project)</a:t>
            </a:r>
            <a:endParaRPr/>
          </a:p>
          <a:p>
            <a:pPr indent="-317500" lvl="1" marL="914400" rtl="0" algn="l">
              <a:spcBef>
                <a:spcPts val="0"/>
              </a:spcBef>
              <a:spcAft>
                <a:spcPts val="0"/>
              </a:spcAft>
              <a:buSzPts val="1400"/>
              <a:buChar char="○"/>
            </a:pPr>
            <a:r>
              <a:rPr lang="en"/>
              <a:t>Fault has been cleared remotely (details of the fault of the fault that was cleared, with the request id)</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reset cont...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Configurable limit on how many times you can reset faults consecutive times for a KP without visiting a KP. The way to reset the counter will be physically visiting the KP and “resetting the counter”. We need to see how many consecutive times that this has happened on the UI.</a:t>
            </a:r>
            <a:endParaRPr/>
          </a:p>
          <a:p>
            <a:pPr indent="-342900" lvl="0" marL="457200" rtl="0" algn="l">
              <a:spcBef>
                <a:spcPts val="0"/>
              </a:spcBef>
              <a:spcAft>
                <a:spcPts val="0"/>
              </a:spcAft>
              <a:buSzPts val="1800"/>
              <a:buChar char="●"/>
            </a:pPr>
            <a:r>
              <a:rPr lang="en"/>
              <a:t>This will not clear out of service that are not fault related eg temp, low battery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Periodic reboot for KPs to resolve tablet unresponsive</a:t>
            </a:r>
            <a:endParaRPr sz="24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Risk is the opening / closing the dispense fuel ball valve due to the tank level sampling</a:t>
            </a:r>
            <a:endParaRPr/>
          </a:p>
          <a:p>
            <a:pPr indent="-342900" lvl="0" marL="457200" rtl="0" algn="l">
              <a:spcBef>
                <a:spcPts val="0"/>
              </a:spcBef>
              <a:spcAft>
                <a:spcPts val="0"/>
              </a:spcAft>
              <a:buSzPts val="1800"/>
              <a:buChar char="●"/>
            </a:pPr>
            <a:r>
              <a:rPr lang="en"/>
              <a:t>Get tank level remotely to be added to the KP page on KC</a:t>
            </a:r>
            <a:endParaRPr/>
          </a:p>
          <a:p>
            <a:pPr indent="-342900" lvl="0" marL="457200" rtl="0" algn="l">
              <a:spcBef>
                <a:spcPts val="0"/>
              </a:spcBef>
              <a:spcAft>
                <a:spcPts val="0"/>
              </a:spcAft>
              <a:buSzPts val="1800"/>
              <a:buChar char="●"/>
            </a:pPr>
            <a:r>
              <a:rPr lang="en"/>
              <a:t>Remove the get tank level from the startup procedure</a:t>
            </a:r>
            <a:endParaRPr/>
          </a:p>
          <a:p>
            <a:pPr indent="-342900" lvl="0" marL="457200" rtl="0" algn="l">
              <a:spcBef>
                <a:spcPts val="0"/>
              </a:spcBef>
              <a:spcAft>
                <a:spcPts val="0"/>
              </a:spcAft>
              <a:buSzPts val="1800"/>
              <a:buChar char="●"/>
            </a:pPr>
            <a:r>
              <a:rPr lang="en"/>
              <a:t>We can schedule KPs to restart every night which would reduce the likelihood of the tablet becoming unresponsive</a:t>
            </a:r>
            <a:endParaRPr/>
          </a:p>
          <a:p>
            <a:pPr indent="-342900" lvl="0" marL="457200" rtl="0" algn="l">
              <a:spcBef>
                <a:spcPts val="0"/>
              </a:spcBef>
              <a:spcAft>
                <a:spcPts val="0"/>
              </a:spcAft>
              <a:buSzPts val="1800"/>
              <a:buChar char="●"/>
            </a:pPr>
            <a:r>
              <a:rPr lang="en"/>
              <a:t>We should split out the restarts to be restart only or restart and upgrade (for situations where we have planned releases). The interfaces need to support this and we should have a way to choose which type of restart the periodic reboot 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Canister full</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Balance off the need for having the canister full for when it works well vs the pain that it causes when there is a false positive</a:t>
            </a:r>
            <a:endParaRPr/>
          </a:p>
          <a:p>
            <a:pPr indent="-342900" lvl="0" marL="457200" rtl="0" algn="l">
              <a:spcBef>
                <a:spcPts val="0"/>
              </a:spcBef>
              <a:spcAft>
                <a:spcPts val="0"/>
              </a:spcAft>
              <a:buSzPts val="1800"/>
              <a:buChar char="●"/>
            </a:pPr>
            <a:r>
              <a:rPr lang="en"/>
              <a:t>Do we need a setting that allows the canister full to be disabled for the next dispense</a:t>
            </a:r>
            <a:endParaRPr/>
          </a:p>
          <a:p>
            <a:pPr indent="-342900" lvl="0" marL="457200" rtl="0" algn="l">
              <a:spcBef>
                <a:spcPts val="0"/>
              </a:spcBef>
              <a:spcAft>
                <a:spcPts val="0"/>
              </a:spcAft>
              <a:buSzPts val="1800"/>
              <a:buChar char="●"/>
            </a:pPr>
            <a:r>
              <a:rPr lang="en"/>
              <a:t>Several interventions possible</a:t>
            </a:r>
            <a:endParaRPr/>
          </a:p>
          <a:p>
            <a:pPr indent="-317500" lvl="1" marL="914400" rtl="0" algn="l">
              <a:spcBef>
                <a:spcPts val="0"/>
              </a:spcBef>
              <a:spcAft>
                <a:spcPts val="0"/>
              </a:spcAft>
              <a:buSzPts val="1400"/>
              <a:buChar char="○"/>
            </a:pPr>
            <a:r>
              <a:rPr lang="en"/>
              <a:t>Fully customer controlled where they choose whether the canister is full or not, desirable for the customer, risks 092 errors. This is because right now we know that the likeliest way to overfill a canister is by bringing a partially full canister to the KP</a:t>
            </a:r>
            <a:endParaRPr/>
          </a:p>
          <a:p>
            <a:pPr indent="-317500" lvl="1" marL="914400" rtl="0" algn="l">
              <a:spcBef>
                <a:spcPts val="0"/>
              </a:spcBef>
              <a:spcAft>
                <a:spcPts val="0"/>
              </a:spcAft>
              <a:buSzPts val="1400"/>
              <a:buChar char="○"/>
            </a:pPr>
            <a:r>
              <a:rPr lang="en"/>
              <a:t>Dispense works as today, automatic disable of the canister full sensor for cases of status 3 with 0ml disable the canister full sensor for the next 1 dispense</a:t>
            </a:r>
            <a:endParaRPr/>
          </a:p>
          <a:p>
            <a:pPr indent="-317500" lvl="1" marL="914400" rtl="0" algn="l">
              <a:spcBef>
                <a:spcPts val="0"/>
              </a:spcBef>
              <a:spcAft>
                <a:spcPts val="0"/>
              </a:spcAft>
              <a:buSzPts val="1400"/>
              <a:buChar char="○"/>
            </a:pPr>
            <a:r>
              <a:rPr lang="en"/>
              <a:t>Customer services has a tool that allows them to disable the canister full for the next 1 dispense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diagnostics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 with the ball valves</a:t>
            </a:r>
            <a:endParaRPr/>
          </a:p>
          <a:p>
            <a:pPr indent="-342900" lvl="0" marL="457200" rtl="0" algn="l">
              <a:spcBef>
                <a:spcPts val="0"/>
              </a:spcBef>
              <a:spcAft>
                <a:spcPts val="0"/>
              </a:spcAft>
              <a:buSzPts val="1800"/>
              <a:buChar char="●"/>
            </a:pPr>
            <a:r>
              <a:rPr lang="en"/>
              <a:t>Test // Determination stored on the server</a:t>
            </a:r>
            <a:endParaRPr/>
          </a:p>
          <a:p>
            <a:pPr indent="-342900" lvl="0" marL="457200" rtl="0" algn="l">
              <a:spcBef>
                <a:spcPts val="0"/>
              </a:spcBef>
              <a:spcAft>
                <a:spcPts val="0"/>
              </a:spcAft>
              <a:buSzPts val="1800"/>
              <a:buChar char="●"/>
            </a:pPr>
            <a:r>
              <a:rPr lang="en"/>
              <a:t>Use the test ball valve functionality that is already in the maintenance interface</a:t>
            </a:r>
            <a:endParaRPr/>
          </a:p>
          <a:p>
            <a:pPr indent="-342900" lvl="0" marL="457200" rtl="0" algn="l">
              <a:spcBef>
                <a:spcPts val="0"/>
              </a:spcBef>
              <a:spcAft>
                <a:spcPts val="0"/>
              </a:spcAft>
              <a:buSzPts val="1800"/>
              <a:buChar char="●"/>
            </a:pPr>
            <a:r>
              <a:rPr lang="en"/>
              <a:t>Show on the KP that a test is running so that customers don’t use it accidentally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and/or voice calls from the KP</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