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71bdd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fb71bdd6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b71bdd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fb71bdd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71bdd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b71bdd6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5.gif"/><Relationship Id="rId5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1545" t="0"/>
          <a:stretch/>
        </p:blipFill>
        <p:spPr>
          <a:xfrm>
            <a:off x="-198300" y="0"/>
            <a:ext cx="1226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6456149" y="5204200"/>
            <a:ext cx="5293500" cy="14106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EMERGENCY CONTACTS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399957" y="38987"/>
            <a:ext cx="6099544" cy="981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SAFETY GUIDELINES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0500" y="1020725"/>
            <a:ext cx="5766600" cy="272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First Aid Measures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After Inhalation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 case of unconsciousness place patient stably in side position for transportation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After Skin Contact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Immediately wash with water and soap and rinse thoroughly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After Eye Contac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t: Rinse opened eye for several minutes under running water. If symptoms persist, consult a doctor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After Swallowing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Give large amounts of water. If symptoms persists consult doctor.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0500" y="5069950"/>
            <a:ext cx="6355500" cy="17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DANGER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Hazard Statements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Highly flammable liquid and vapour. Causes skin irritation. May cause respiratory irritation. Causes eye irritation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Precautionary Statements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Keep away from heat/sparks/open flames/hot surfaces. No smoking. Use explosion proof electrical/ventilating/Lighting equipment. If on skin(or hair)remove /take off immediately all contaminated clothing. Rinse skin with water/shower. IF IN EYES Rinse cautiously with water for several minutes. Remove contact lenses if present. Continue rinsing.Store locked up.</a:t>
            </a:r>
            <a:r>
              <a:rPr lang="en-US" sz="1100"/>
              <a:t> </a:t>
            </a:r>
            <a:r>
              <a:rPr lang="en-US" sz="1000"/>
              <a:t>Dispose off contaminated container in accordance with local/region/international regulations.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691" y="0"/>
            <a:ext cx="969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5954233" y="5131981"/>
            <a:ext cx="4848300" cy="14106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EMERGENCY CONTACTS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399957" y="38987"/>
            <a:ext cx="6099600" cy="9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SAFETY GUIDELINES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855428" y="1375143"/>
            <a:ext cx="63337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ETHANOL 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25243" l="27698" r="25914" t="28070"/>
          <a:stretch/>
        </p:blipFill>
        <p:spPr>
          <a:xfrm rot="2700000">
            <a:off x="4935158" y="4201050"/>
            <a:ext cx="1993911" cy="200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2509981" y="1353878"/>
            <a:ext cx="70246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METHANOL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dc.gov/niosh/ershdb/images/nfpa/130.gif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288" y="3757142"/>
            <a:ext cx="2472651" cy="2472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dc.gov/niosh/images/61.gif"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301" y="3912783"/>
            <a:ext cx="2264628" cy="2264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dc.gov/niosh/images/30.gif"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1367" y="3754935"/>
            <a:ext cx="2474857" cy="247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648644" y="1850065"/>
            <a:ext cx="674736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DISTILLED </a:t>
            </a:r>
            <a:b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6282274" y="2729025"/>
            <a:ext cx="4560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E_Logo.jpg"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502" y="1085017"/>
            <a:ext cx="4637776" cy="414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6282275" y="2729025"/>
            <a:ext cx="45606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</a:rPr>
              <a:t>INSIDE</a:t>
            </a:r>
            <a:endParaRPr b="1" sz="9600">
              <a:solidFill>
                <a:schemeClr val="dk1"/>
              </a:solidFill>
            </a:endParaRPr>
          </a:p>
        </p:txBody>
      </p:sp>
      <p:pic>
        <p:nvPicPr>
          <p:cNvPr descr="SCE_Logo.jpg"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502" y="1085017"/>
            <a:ext cx="4637700" cy="4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1424753" y="1559441"/>
            <a:ext cx="919514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 EMPTY</a:t>
            </a:r>
            <a:b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 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538225" y="2381450"/>
            <a:ext cx="11175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</a:rPr>
              <a:t>FOR USE </a:t>
            </a:r>
            <a:endParaRPr b="1" sz="9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</a:rPr>
              <a:t>BY TRAINED OPERATOR ONLY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.png"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125" y="317625"/>
            <a:ext cx="2247200" cy="19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