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4" name="Shape 14"/>
        <p:cNvGrpSpPr/>
        <p:nvPr/>
      </p:nvGrpSpPr>
      <p:grpSpPr>
        <a:xfrm>
          <a:off x="0" y="0"/>
          <a:ext cx="0" cy="0"/>
          <a:chOff x="0" y="0"/>
          <a:chExt cx="0" cy="0"/>
        </a:xfrm>
      </p:grpSpPr>
      <p:sp>
        <p:nvSpPr>
          <p:cNvPr id="15" name="Google Shape;15;p2"/>
          <p:cNvSpPr/>
          <p:nvPr/>
        </p:nvSpPr>
        <p:spPr>
          <a:xfrm>
            <a:off x="0" y="3505200"/>
            <a:ext cx="12192000" cy="1143000"/>
          </a:xfrm>
          <a:prstGeom prst="rect">
            <a:avLst/>
          </a:prstGeom>
          <a:solidFill>
            <a:srgbClr val="2172A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txBox="1"/>
          <p:nvPr>
            <p:ph type="ctrTitle"/>
          </p:nvPr>
        </p:nvSpPr>
        <p:spPr>
          <a:xfrm>
            <a:off x="304800" y="4114800"/>
            <a:ext cx="9652000" cy="533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Calibri"/>
              <a:buNone/>
              <a:defRPr b="0" i="0" sz="2000" u="none" cap="none"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7" name="Google Shape;17;p2"/>
          <p:cNvSpPr txBox="1"/>
          <p:nvPr>
            <p:ph idx="1" type="subTitle"/>
          </p:nvPr>
        </p:nvSpPr>
        <p:spPr>
          <a:xfrm>
            <a:off x="304800" y="4706112"/>
            <a:ext cx="9245600" cy="228600"/>
          </a:xfrm>
          <a:prstGeom prst="rect">
            <a:avLst/>
          </a:prstGeom>
          <a:solidFill>
            <a:schemeClr val="lt1"/>
          </a:solidFill>
          <a:ln>
            <a:noFill/>
          </a:ln>
        </p:spPr>
        <p:txBody>
          <a:bodyPr anchorCtr="0" anchor="t" bIns="91425" lIns="91425" spcFirstLastPara="1" rIns="91425" wrap="square" tIns="91425">
            <a:noAutofit/>
          </a:bodyPr>
          <a:lstStyle>
            <a:lvl1pPr indent="0" lvl="0" marL="0" marR="0" rtl="0" algn="l">
              <a:spcBef>
                <a:spcPts val="220"/>
              </a:spcBef>
              <a:spcAft>
                <a:spcPts val="0"/>
              </a:spcAft>
              <a:buClr>
                <a:srgbClr val="596667"/>
              </a:buClr>
              <a:buSzPts val="1400"/>
              <a:buFont typeface="Calibri"/>
              <a:buNone/>
              <a:defRPr b="1" i="0" sz="1100" u="none" cap="none" strike="noStrike">
                <a:solidFill>
                  <a:srgbClr val="596667"/>
                </a:solidFill>
                <a:latin typeface="Calibri"/>
                <a:ea typeface="Calibri"/>
                <a:cs typeface="Calibri"/>
                <a:sym typeface="Calibri"/>
              </a:defRPr>
            </a:lvl1pPr>
            <a:lvl2pPr indent="0" lvl="1" marL="457200" marR="0" rtl="0" algn="ctr">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0" lvl="2" marL="914400" marR="0" rtl="0" algn="ctr">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0" lvl="3" marL="1371600" marR="0" rtl="0" algn="ctr">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0" lvl="4" marL="1828800" marR="0" rtl="0" algn="ctr">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0" lvl="5" marL="2286000" marR="0" rtl="0" algn="ctr">
              <a:spcBef>
                <a:spcPts val="40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6pPr>
            <a:lvl7pPr indent="0" lvl="6" marL="2743200" marR="0" rtl="0" algn="ctr">
              <a:spcBef>
                <a:spcPts val="40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7pPr>
            <a:lvl8pPr indent="0" lvl="7" marL="3200400" marR="0" rtl="0" algn="ctr">
              <a:spcBef>
                <a:spcPts val="40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8pPr>
            <a:lvl9pPr indent="0" lvl="8" marL="3657600" marR="0" rtl="0" algn="ctr">
              <a:spcBef>
                <a:spcPts val="40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9pPr>
          </a:lstStyle>
          <a:p/>
        </p:txBody>
      </p:sp>
      <p:sp>
        <p:nvSpPr>
          <p:cNvPr id="18" name="Google Shape;18;p2"/>
          <p:cNvSpPr txBox="1"/>
          <p:nvPr>
            <p:ph idx="12" type="sldNum"/>
          </p:nvPr>
        </p:nvSpPr>
        <p:spPr>
          <a:xfrm>
            <a:off x="8636000" y="6477000"/>
            <a:ext cx="1361440" cy="3048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rgbClr val="000000"/>
                </a:solidFill>
                <a:latin typeface="Calibri"/>
                <a:ea typeface="Calibri"/>
                <a:cs typeface="Calibri"/>
                <a:sym typeface="Calibri"/>
              </a:defRPr>
            </a:lvl1pPr>
            <a:lvl2pPr indent="0" lvl="1" marL="0" marR="0" rtl="0" algn="r">
              <a:spcBef>
                <a:spcPts val="0"/>
              </a:spcBef>
              <a:buNone/>
              <a:defRPr sz="1000">
                <a:solidFill>
                  <a:srgbClr val="000000"/>
                </a:solidFill>
                <a:latin typeface="Calibri"/>
                <a:ea typeface="Calibri"/>
                <a:cs typeface="Calibri"/>
                <a:sym typeface="Calibri"/>
              </a:defRPr>
            </a:lvl2pPr>
            <a:lvl3pPr indent="0" lvl="2" marL="0" marR="0" rtl="0" algn="r">
              <a:spcBef>
                <a:spcPts val="0"/>
              </a:spcBef>
              <a:buNone/>
              <a:defRPr sz="1000">
                <a:solidFill>
                  <a:srgbClr val="000000"/>
                </a:solidFill>
                <a:latin typeface="Calibri"/>
                <a:ea typeface="Calibri"/>
                <a:cs typeface="Calibri"/>
                <a:sym typeface="Calibri"/>
              </a:defRPr>
            </a:lvl3pPr>
            <a:lvl4pPr indent="0" lvl="3" marL="0" marR="0" rtl="0" algn="r">
              <a:spcBef>
                <a:spcPts val="0"/>
              </a:spcBef>
              <a:buNone/>
              <a:defRPr sz="1000">
                <a:solidFill>
                  <a:srgbClr val="000000"/>
                </a:solidFill>
                <a:latin typeface="Calibri"/>
                <a:ea typeface="Calibri"/>
                <a:cs typeface="Calibri"/>
                <a:sym typeface="Calibri"/>
              </a:defRPr>
            </a:lvl4pPr>
            <a:lvl5pPr indent="0" lvl="4" marL="0" marR="0" rtl="0" algn="r">
              <a:spcBef>
                <a:spcPts val="0"/>
              </a:spcBef>
              <a:buNone/>
              <a:defRPr sz="1000">
                <a:solidFill>
                  <a:srgbClr val="000000"/>
                </a:solidFill>
                <a:latin typeface="Calibri"/>
                <a:ea typeface="Calibri"/>
                <a:cs typeface="Calibri"/>
                <a:sym typeface="Calibri"/>
              </a:defRPr>
            </a:lvl5pPr>
            <a:lvl6pPr indent="0" lvl="5" marL="0" marR="0" rtl="0" algn="r">
              <a:spcBef>
                <a:spcPts val="0"/>
              </a:spcBef>
              <a:buNone/>
              <a:defRPr sz="1000">
                <a:solidFill>
                  <a:srgbClr val="000000"/>
                </a:solidFill>
                <a:latin typeface="Calibri"/>
                <a:ea typeface="Calibri"/>
                <a:cs typeface="Calibri"/>
                <a:sym typeface="Calibri"/>
              </a:defRPr>
            </a:lvl6pPr>
            <a:lvl7pPr indent="0" lvl="6" marL="0" marR="0" rtl="0" algn="r">
              <a:spcBef>
                <a:spcPts val="0"/>
              </a:spcBef>
              <a:buNone/>
              <a:defRPr sz="1000">
                <a:solidFill>
                  <a:srgbClr val="000000"/>
                </a:solidFill>
                <a:latin typeface="Calibri"/>
                <a:ea typeface="Calibri"/>
                <a:cs typeface="Calibri"/>
                <a:sym typeface="Calibri"/>
              </a:defRPr>
            </a:lvl7pPr>
            <a:lvl8pPr indent="0" lvl="7" marL="0" marR="0" rtl="0" algn="r">
              <a:spcBef>
                <a:spcPts val="0"/>
              </a:spcBef>
              <a:buNone/>
              <a:defRPr sz="1000">
                <a:solidFill>
                  <a:srgbClr val="000000"/>
                </a:solidFill>
                <a:latin typeface="Calibri"/>
                <a:ea typeface="Calibri"/>
                <a:cs typeface="Calibri"/>
                <a:sym typeface="Calibri"/>
              </a:defRPr>
            </a:lvl8pPr>
            <a:lvl9pPr indent="0" lvl="8" marL="0" marR="0" rtl="0" algn="r">
              <a:spcBef>
                <a:spcPts val="0"/>
              </a:spcBef>
              <a:buNone/>
              <a:defRPr sz="10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9" name="Google Shape;19;p2"/>
          <p:cNvSpPr/>
          <p:nvPr/>
        </p:nvSpPr>
        <p:spPr>
          <a:xfrm>
            <a:off x="0" y="0"/>
            <a:ext cx="12192000" cy="40386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txBox="1"/>
          <p:nvPr>
            <p:ph idx="10" type="dt"/>
          </p:nvPr>
        </p:nvSpPr>
        <p:spPr>
          <a:xfrm>
            <a:off x="304800" y="6477000"/>
            <a:ext cx="2133600" cy="304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000">
                <a:solidFill>
                  <a:srgbClr val="A0A0A0"/>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2"/>
          <p:cNvSpPr/>
          <p:nvPr/>
        </p:nvSpPr>
        <p:spPr>
          <a:xfrm>
            <a:off x="0" y="4645880"/>
            <a:ext cx="12192000" cy="2743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Up: 1 Top, 2 Bottom">
  <p:cSld name="3-Up: 1 Top, 2 Bottom">
    <p:spTree>
      <p:nvGrpSpPr>
        <p:cNvPr id="109" name="Shape 109"/>
        <p:cNvGrpSpPr/>
        <p:nvPr/>
      </p:nvGrpSpPr>
      <p:grpSpPr>
        <a:xfrm>
          <a:off x="0" y="0"/>
          <a:ext cx="0" cy="0"/>
          <a:chOff x="0" y="0"/>
          <a:chExt cx="0" cy="0"/>
        </a:xfrm>
      </p:grpSpPr>
      <p:sp>
        <p:nvSpPr>
          <p:cNvPr id="110" name="Google Shape;110;p11"/>
          <p:cNvSpPr txBox="1"/>
          <p:nvPr>
            <p:ph type="title"/>
          </p:nvPr>
        </p:nvSpPr>
        <p:spPr>
          <a:xfrm rot="5400000">
            <a:off x="8902700" y="2959100"/>
            <a:ext cx="5867400" cy="7112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Calibri"/>
              <a:buNone/>
              <a:defRPr b="0" i="0" sz="2400" u="none" cap="small"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1" name="Google Shape;111;p11"/>
          <p:cNvSpPr txBox="1"/>
          <p:nvPr>
            <p:ph idx="1" type="body"/>
          </p:nvPr>
        </p:nvSpPr>
        <p:spPr>
          <a:xfrm>
            <a:off x="406400" y="152400"/>
            <a:ext cx="10769600" cy="301752"/>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1400"/>
              <a:buFont typeface="Calibri"/>
              <a:buNone/>
              <a:defRPr b="1" i="0" sz="14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12" name="Google Shape;112;p11"/>
          <p:cNvSpPr txBox="1"/>
          <p:nvPr>
            <p:ph idx="2" type="body"/>
          </p:nvPr>
        </p:nvSpPr>
        <p:spPr>
          <a:xfrm>
            <a:off x="402336" y="451104"/>
            <a:ext cx="10765536" cy="2706624"/>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13" name="Google Shape;113;p11"/>
          <p:cNvSpPr txBox="1"/>
          <p:nvPr>
            <p:ph idx="3" type="body"/>
          </p:nvPr>
        </p:nvSpPr>
        <p:spPr>
          <a:xfrm>
            <a:off x="402336" y="3319272"/>
            <a:ext cx="5287264" cy="301752"/>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1400"/>
              <a:buFont typeface="Calibri"/>
              <a:buNone/>
              <a:defRPr b="1" i="0" sz="14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14" name="Google Shape;114;p11"/>
          <p:cNvSpPr txBox="1"/>
          <p:nvPr>
            <p:ph idx="4" type="body"/>
          </p:nvPr>
        </p:nvSpPr>
        <p:spPr>
          <a:xfrm>
            <a:off x="402336" y="3617976"/>
            <a:ext cx="5287264" cy="2706624"/>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15" name="Google Shape;115;p11"/>
          <p:cNvSpPr txBox="1"/>
          <p:nvPr>
            <p:ph idx="5" type="body"/>
          </p:nvPr>
        </p:nvSpPr>
        <p:spPr>
          <a:xfrm>
            <a:off x="5888736" y="3319272"/>
            <a:ext cx="5287264" cy="301752"/>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1400"/>
              <a:buFont typeface="Calibri"/>
              <a:buNone/>
              <a:defRPr b="1" i="0" sz="14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16" name="Google Shape;116;p11"/>
          <p:cNvSpPr txBox="1"/>
          <p:nvPr>
            <p:ph idx="6" type="body"/>
          </p:nvPr>
        </p:nvSpPr>
        <p:spPr>
          <a:xfrm>
            <a:off x="5888736" y="3617976"/>
            <a:ext cx="5287264" cy="2706624"/>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17" name="Google Shape;117;p11"/>
          <p:cNvSpPr txBox="1"/>
          <p:nvPr>
            <p:ph idx="10" type="dt"/>
          </p:nvPr>
        </p:nvSpPr>
        <p:spPr>
          <a:xfrm>
            <a:off x="9347200" y="76200"/>
            <a:ext cx="1828800" cy="2286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sz="1000">
                <a:solidFill>
                  <a:srgbClr val="9E9E9E"/>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8" name="Google Shape;118;p11"/>
          <p:cNvSpPr txBox="1"/>
          <p:nvPr>
            <p:ph idx="12" type="sldNum"/>
          </p:nvPr>
        </p:nvSpPr>
        <p:spPr>
          <a:xfrm>
            <a:off x="8672576" y="6473952"/>
            <a:ext cx="1320800" cy="3048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rgbClr val="000000"/>
                </a:solidFill>
                <a:latin typeface="Calibri"/>
                <a:ea typeface="Calibri"/>
                <a:cs typeface="Calibri"/>
                <a:sym typeface="Calibri"/>
              </a:defRPr>
            </a:lvl1pPr>
            <a:lvl2pPr indent="0" lvl="1" marL="0" marR="0" rtl="0" algn="r">
              <a:spcBef>
                <a:spcPts val="0"/>
              </a:spcBef>
              <a:buNone/>
              <a:defRPr sz="1000">
                <a:solidFill>
                  <a:srgbClr val="000000"/>
                </a:solidFill>
                <a:latin typeface="Calibri"/>
                <a:ea typeface="Calibri"/>
                <a:cs typeface="Calibri"/>
                <a:sym typeface="Calibri"/>
              </a:defRPr>
            </a:lvl2pPr>
            <a:lvl3pPr indent="0" lvl="2" marL="0" marR="0" rtl="0" algn="r">
              <a:spcBef>
                <a:spcPts val="0"/>
              </a:spcBef>
              <a:buNone/>
              <a:defRPr sz="1000">
                <a:solidFill>
                  <a:srgbClr val="000000"/>
                </a:solidFill>
                <a:latin typeface="Calibri"/>
                <a:ea typeface="Calibri"/>
                <a:cs typeface="Calibri"/>
                <a:sym typeface="Calibri"/>
              </a:defRPr>
            </a:lvl3pPr>
            <a:lvl4pPr indent="0" lvl="3" marL="0" marR="0" rtl="0" algn="r">
              <a:spcBef>
                <a:spcPts val="0"/>
              </a:spcBef>
              <a:buNone/>
              <a:defRPr sz="1000">
                <a:solidFill>
                  <a:srgbClr val="000000"/>
                </a:solidFill>
                <a:latin typeface="Calibri"/>
                <a:ea typeface="Calibri"/>
                <a:cs typeface="Calibri"/>
                <a:sym typeface="Calibri"/>
              </a:defRPr>
            </a:lvl4pPr>
            <a:lvl5pPr indent="0" lvl="4" marL="0" marR="0" rtl="0" algn="r">
              <a:spcBef>
                <a:spcPts val="0"/>
              </a:spcBef>
              <a:buNone/>
              <a:defRPr sz="1000">
                <a:solidFill>
                  <a:srgbClr val="000000"/>
                </a:solidFill>
                <a:latin typeface="Calibri"/>
                <a:ea typeface="Calibri"/>
                <a:cs typeface="Calibri"/>
                <a:sym typeface="Calibri"/>
              </a:defRPr>
            </a:lvl5pPr>
            <a:lvl6pPr indent="0" lvl="5" marL="0" marR="0" rtl="0" algn="r">
              <a:spcBef>
                <a:spcPts val="0"/>
              </a:spcBef>
              <a:buNone/>
              <a:defRPr sz="1000">
                <a:solidFill>
                  <a:srgbClr val="000000"/>
                </a:solidFill>
                <a:latin typeface="Calibri"/>
                <a:ea typeface="Calibri"/>
                <a:cs typeface="Calibri"/>
                <a:sym typeface="Calibri"/>
              </a:defRPr>
            </a:lvl6pPr>
            <a:lvl7pPr indent="0" lvl="6" marL="0" marR="0" rtl="0" algn="r">
              <a:spcBef>
                <a:spcPts val="0"/>
              </a:spcBef>
              <a:buNone/>
              <a:defRPr sz="1000">
                <a:solidFill>
                  <a:srgbClr val="000000"/>
                </a:solidFill>
                <a:latin typeface="Calibri"/>
                <a:ea typeface="Calibri"/>
                <a:cs typeface="Calibri"/>
                <a:sym typeface="Calibri"/>
              </a:defRPr>
            </a:lvl7pPr>
            <a:lvl8pPr indent="0" lvl="7" marL="0" marR="0" rtl="0" algn="r">
              <a:spcBef>
                <a:spcPts val="0"/>
              </a:spcBef>
              <a:buNone/>
              <a:defRPr sz="1000">
                <a:solidFill>
                  <a:srgbClr val="000000"/>
                </a:solidFill>
                <a:latin typeface="Calibri"/>
                <a:ea typeface="Calibri"/>
                <a:cs typeface="Calibri"/>
                <a:sym typeface="Calibri"/>
              </a:defRPr>
            </a:lvl8pPr>
            <a:lvl9pPr indent="0" lvl="8" marL="0" marR="0" rtl="0" algn="r">
              <a:spcBef>
                <a:spcPts val="0"/>
              </a:spcBef>
              <a:buNone/>
              <a:defRPr sz="10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11"/>
          <p:cNvSpPr txBox="1"/>
          <p:nvPr>
            <p:ph idx="11" type="ftr"/>
          </p:nvPr>
        </p:nvSpPr>
        <p:spPr>
          <a:xfrm>
            <a:off x="3391140" y="5709249"/>
            <a:ext cx="4978400" cy="3048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Up">
  <p:cSld name="4-Up">
    <p:spTree>
      <p:nvGrpSpPr>
        <p:cNvPr id="120" name="Shape 120"/>
        <p:cNvGrpSpPr/>
        <p:nvPr/>
      </p:nvGrpSpPr>
      <p:grpSpPr>
        <a:xfrm>
          <a:off x="0" y="0"/>
          <a:ext cx="0" cy="0"/>
          <a:chOff x="0" y="0"/>
          <a:chExt cx="0" cy="0"/>
        </a:xfrm>
      </p:grpSpPr>
      <p:sp>
        <p:nvSpPr>
          <p:cNvPr id="121" name="Google Shape;121;p12"/>
          <p:cNvSpPr txBox="1"/>
          <p:nvPr>
            <p:ph type="title"/>
          </p:nvPr>
        </p:nvSpPr>
        <p:spPr>
          <a:xfrm rot="5400000">
            <a:off x="8902700" y="2959100"/>
            <a:ext cx="5867400" cy="7112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Calibri"/>
              <a:buNone/>
              <a:defRPr b="0" i="0" sz="2400" u="none" cap="small"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22" name="Google Shape;122;p12"/>
          <p:cNvSpPr txBox="1"/>
          <p:nvPr>
            <p:ph idx="1" type="body"/>
          </p:nvPr>
        </p:nvSpPr>
        <p:spPr>
          <a:xfrm>
            <a:off x="406400" y="152400"/>
            <a:ext cx="5283200" cy="301752"/>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1400"/>
              <a:buFont typeface="Calibri"/>
              <a:buNone/>
              <a:defRPr b="1" i="0" sz="14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23" name="Google Shape;123;p12"/>
          <p:cNvSpPr txBox="1"/>
          <p:nvPr>
            <p:ph idx="2" type="body"/>
          </p:nvPr>
        </p:nvSpPr>
        <p:spPr>
          <a:xfrm>
            <a:off x="406400" y="451104"/>
            <a:ext cx="5283200" cy="2706624"/>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24" name="Google Shape;124;p12"/>
          <p:cNvSpPr txBox="1"/>
          <p:nvPr>
            <p:ph idx="3" type="body"/>
          </p:nvPr>
        </p:nvSpPr>
        <p:spPr>
          <a:xfrm>
            <a:off x="402336" y="3319272"/>
            <a:ext cx="5287264" cy="301752"/>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1400"/>
              <a:buFont typeface="Calibri"/>
              <a:buNone/>
              <a:defRPr b="1" i="0" sz="14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25" name="Google Shape;125;p12"/>
          <p:cNvSpPr txBox="1"/>
          <p:nvPr>
            <p:ph idx="4" type="body"/>
          </p:nvPr>
        </p:nvSpPr>
        <p:spPr>
          <a:xfrm>
            <a:off x="402336" y="3617976"/>
            <a:ext cx="5287264" cy="2706624"/>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26" name="Google Shape;126;p12"/>
          <p:cNvSpPr txBox="1"/>
          <p:nvPr>
            <p:ph idx="5" type="body"/>
          </p:nvPr>
        </p:nvSpPr>
        <p:spPr>
          <a:xfrm>
            <a:off x="5892800" y="152400"/>
            <a:ext cx="5283200" cy="301752"/>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1400"/>
              <a:buFont typeface="Calibri"/>
              <a:buNone/>
              <a:defRPr b="1" i="0" sz="14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27" name="Google Shape;127;p12"/>
          <p:cNvSpPr txBox="1"/>
          <p:nvPr>
            <p:ph idx="6" type="body"/>
          </p:nvPr>
        </p:nvSpPr>
        <p:spPr>
          <a:xfrm>
            <a:off x="5892800" y="451104"/>
            <a:ext cx="5283200" cy="2706624"/>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28" name="Google Shape;128;p12"/>
          <p:cNvSpPr txBox="1"/>
          <p:nvPr>
            <p:ph idx="7" type="body"/>
          </p:nvPr>
        </p:nvSpPr>
        <p:spPr>
          <a:xfrm>
            <a:off x="5888736" y="3319272"/>
            <a:ext cx="5287264" cy="301752"/>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1400"/>
              <a:buFont typeface="Calibri"/>
              <a:buNone/>
              <a:defRPr b="1" i="0" sz="14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29" name="Google Shape;129;p12"/>
          <p:cNvSpPr txBox="1"/>
          <p:nvPr>
            <p:ph idx="8" type="body"/>
          </p:nvPr>
        </p:nvSpPr>
        <p:spPr>
          <a:xfrm>
            <a:off x="5888736" y="3617976"/>
            <a:ext cx="5287264" cy="2706624"/>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30" name="Google Shape;130;p12"/>
          <p:cNvSpPr txBox="1"/>
          <p:nvPr>
            <p:ph idx="10" type="dt"/>
          </p:nvPr>
        </p:nvSpPr>
        <p:spPr>
          <a:xfrm>
            <a:off x="9347200" y="76200"/>
            <a:ext cx="1828800" cy="2286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sz="1000">
                <a:solidFill>
                  <a:srgbClr val="9E9E9E"/>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1" name="Google Shape;131;p12"/>
          <p:cNvSpPr txBox="1"/>
          <p:nvPr>
            <p:ph idx="12" type="sldNum"/>
          </p:nvPr>
        </p:nvSpPr>
        <p:spPr>
          <a:xfrm>
            <a:off x="8672576" y="6473952"/>
            <a:ext cx="1320800" cy="3048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rgbClr val="000000"/>
                </a:solidFill>
                <a:latin typeface="Calibri"/>
                <a:ea typeface="Calibri"/>
                <a:cs typeface="Calibri"/>
                <a:sym typeface="Calibri"/>
              </a:defRPr>
            </a:lvl1pPr>
            <a:lvl2pPr indent="0" lvl="1" marL="0" marR="0" rtl="0" algn="r">
              <a:spcBef>
                <a:spcPts val="0"/>
              </a:spcBef>
              <a:buNone/>
              <a:defRPr sz="1000">
                <a:solidFill>
                  <a:srgbClr val="000000"/>
                </a:solidFill>
                <a:latin typeface="Calibri"/>
                <a:ea typeface="Calibri"/>
                <a:cs typeface="Calibri"/>
                <a:sym typeface="Calibri"/>
              </a:defRPr>
            </a:lvl2pPr>
            <a:lvl3pPr indent="0" lvl="2" marL="0" marR="0" rtl="0" algn="r">
              <a:spcBef>
                <a:spcPts val="0"/>
              </a:spcBef>
              <a:buNone/>
              <a:defRPr sz="1000">
                <a:solidFill>
                  <a:srgbClr val="000000"/>
                </a:solidFill>
                <a:latin typeface="Calibri"/>
                <a:ea typeface="Calibri"/>
                <a:cs typeface="Calibri"/>
                <a:sym typeface="Calibri"/>
              </a:defRPr>
            </a:lvl3pPr>
            <a:lvl4pPr indent="0" lvl="3" marL="0" marR="0" rtl="0" algn="r">
              <a:spcBef>
                <a:spcPts val="0"/>
              </a:spcBef>
              <a:buNone/>
              <a:defRPr sz="1000">
                <a:solidFill>
                  <a:srgbClr val="000000"/>
                </a:solidFill>
                <a:latin typeface="Calibri"/>
                <a:ea typeface="Calibri"/>
                <a:cs typeface="Calibri"/>
                <a:sym typeface="Calibri"/>
              </a:defRPr>
            </a:lvl4pPr>
            <a:lvl5pPr indent="0" lvl="4" marL="0" marR="0" rtl="0" algn="r">
              <a:spcBef>
                <a:spcPts val="0"/>
              </a:spcBef>
              <a:buNone/>
              <a:defRPr sz="1000">
                <a:solidFill>
                  <a:srgbClr val="000000"/>
                </a:solidFill>
                <a:latin typeface="Calibri"/>
                <a:ea typeface="Calibri"/>
                <a:cs typeface="Calibri"/>
                <a:sym typeface="Calibri"/>
              </a:defRPr>
            </a:lvl5pPr>
            <a:lvl6pPr indent="0" lvl="5" marL="0" marR="0" rtl="0" algn="r">
              <a:spcBef>
                <a:spcPts val="0"/>
              </a:spcBef>
              <a:buNone/>
              <a:defRPr sz="1000">
                <a:solidFill>
                  <a:srgbClr val="000000"/>
                </a:solidFill>
                <a:latin typeface="Calibri"/>
                <a:ea typeface="Calibri"/>
                <a:cs typeface="Calibri"/>
                <a:sym typeface="Calibri"/>
              </a:defRPr>
            </a:lvl6pPr>
            <a:lvl7pPr indent="0" lvl="6" marL="0" marR="0" rtl="0" algn="r">
              <a:spcBef>
                <a:spcPts val="0"/>
              </a:spcBef>
              <a:buNone/>
              <a:defRPr sz="1000">
                <a:solidFill>
                  <a:srgbClr val="000000"/>
                </a:solidFill>
                <a:latin typeface="Calibri"/>
                <a:ea typeface="Calibri"/>
                <a:cs typeface="Calibri"/>
                <a:sym typeface="Calibri"/>
              </a:defRPr>
            </a:lvl7pPr>
            <a:lvl8pPr indent="0" lvl="7" marL="0" marR="0" rtl="0" algn="r">
              <a:spcBef>
                <a:spcPts val="0"/>
              </a:spcBef>
              <a:buNone/>
              <a:defRPr sz="1000">
                <a:solidFill>
                  <a:srgbClr val="000000"/>
                </a:solidFill>
                <a:latin typeface="Calibri"/>
                <a:ea typeface="Calibri"/>
                <a:cs typeface="Calibri"/>
                <a:sym typeface="Calibri"/>
              </a:defRPr>
            </a:lvl8pPr>
            <a:lvl9pPr indent="0" lvl="8" marL="0" marR="0" rtl="0" algn="r">
              <a:spcBef>
                <a:spcPts val="0"/>
              </a:spcBef>
              <a:buNone/>
              <a:defRPr sz="10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12"/>
          <p:cNvSpPr txBox="1"/>
          <p:nvPr>
            <p:ph idx="11" type="ftr"/>
          </p:nvPr>
        </p:nvSpPr>
        <p:spPr>
          <a:xfrm>
            <a:off x="3391140" y="5709249"/>
            <a:ext cx="4978400" cy="3048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Up: 1 Left, 3 Right">
  <p:cSld name="4-Up: 1 Left, 3 Right">
    <p:spTree>
      <p:nvGrpSpPr>
        <p:cNvPr id="133" name="Shape 133"/>
        <p:cNvGrpSpPr/>
        <p:nvPr/>
      </p:nvGrpSpPr>
      <p:grpSpPr>
        <a:xfrm>
          <a:off x="0" y="0"/>
          <a:ext cx="0" cy="0"/>
          <a:chOff x="0" y="0"/>
          <a:chExt cx="0" cy="0"/>
        </a:xfrm>
      </p:grpSpPr>
      <p:sp>
        <p:nvSpPr>
          <p:cNvPr id="134" name="Google Shape;134;p13"/>
          <p:cNvSpPr txBox="1"/>
          <p:nvPr>
            <p:ph type="title"/>
          </p:nvPr>
        </p:nvSpPr>
        <p:spPr>
          <a:xfrm rot="5400000">
            <a:off x="8902700" y="2959100"/>
            <a:ext cx="5867400" cy="7112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Calibri"/>
              <a:buNone/>
              <a:defRPr b="0" i="0" sz="2400" u="none" cap="small"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5" name="Google Shape;135;p13"/>
          <p:cNvSpPr txBox="1"/>
          <p:nvPr>
            <p:ph idx="1" type="body"/>
          </p:nvPr>
        </p:nvSpPr>
        <p:spPr>
          <a:xfrm>
            <a:off x="5892800" y="152400"/>
            <a:ext cx="5283200" cy="2286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lt1"/>
              </a:buClr>
              <a:buSzPts val="1400"/>
              <a:buFont typeface="Calibri"/>
              <a:buNone/>
              <a:defRPr b="1"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36" name="Google Shape;136;p13"/>
          <p:cNvSpPr txBox="1"/>
          <p:nvPr>
            <p:ph idx="2" type="body"/>
          </p:nvPr>
        </p:nvSpPr>
        <p:spPr>
          <a:xfrm>
            <a:off x="5892800" y="381000"/>
            <a:ext cx="5283200" cy="1728216"/>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37" name="Google Shape;137;p13"/>
          <p:cNvSpPr txBox="1"/>
          <p:nvPr>
            <p:ph idx="3" type="body"/>
          </p:nvPr>
        </p:nvSpPr>
        <p:spPr>
          <a:xfrm>
            <a:off x="406400" y="152400"/>
            <a:ext cx="5287264" cy="2286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lt1"/>
              </a:buClr>
              <a:buSzPts val="1400"/>
              <a:buFont typeface="Calibri"/>
              <a:buNone/>
              <a:defRPr b="1"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38" name="Google Shape;138;p13"/>
          <p:cNvSpPr txBox="1"/>
          <p:nvPr>
            <p:ph idx="4" type="body"/>
          </p:nvPr>
        </p:nvSpPr>
        <p:spPr>
          <a:xfrm>
            <a:off x="406400" y="381000"/>
            <a:ext cx="5283200" cy="5638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39" name="Google Shape;139;p13"/>
          <p:cNvSpPr txBox="1"/>
          <p:nvPr>
            <p:ph idx="5" type="body"/>
          </p:nvPr>
        </p:nvSpPr>
        <p:spPr>
          <a:xfrm>
            <a:off x="5888736" y="2209800"/>
            <a:ext cx="5283200" cy="2286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lt1"/>
              </a:buClr>
              <a:buSzPts val="1400"/>
              <a:buFont typeface="Calibri"/>
              <a:buNone/>
              <a:defRPr b="1"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40" name="Google Shape;140;p13"/>
          <p:cNvSpPr txBox="1"/>
          <p:nvPr>
            <p:ph idx="6" type="body"/>
          </p:nvPr>
        </p:nvSpPr>
        <p:spPr>
          <a:xfrm>
            <a:off x="5888736" y="2438400"/>
            <a:ext cx="5283200" cy="1728216"/>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41" name="Google Shape;141;p13"/>
          <p:cNvSpPr txBox="1"/>
          <p:nvPr>
            <p:ph idx="7" type="body"/>
          </p:nvPr>
        </p:nvSpPr>
        <p:spPr>
          <a:xfrm>
            <a:off x="5892800" y="4291584"/>
            <a:ext cx="5283200" cy="2286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lt1"/>
              </a:buClr>
              <a:buSzPts val="1400"/>
              <a:buFont typeface="Calibri"/>
              <a:buNone/>
              <a:defRPr b="1"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42" name="Google Shape;142;p13"/>
          <p:cNvSpPr txBox="1"/>
          <p:nvPr>
            <p:ph idx="8" type="body"/>
          </p:nvPr>
        </p:nvSpPr>
        <p:spPr>
          <a:xfrm>
            <a:off x="5892800" y="4520184"/>
            <a:ext cx="5283200" cy="1728216"/>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43" name="Google Shape;143;p13"/>
          <p:cNvSpPr txBox="1"/>
          <p:nvPr>
            <p:ph idx="10" type="dt"/>
          </p:nvPr>
        </p:nvSpPr>
        <p:spPr>
          <a:xfrm>
            <a:off x="9347200" y="76200"/>
            <a:ext cx="1828800" cy="2286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sz="1000">
                <a:solidFill>
                  <a:srgbClr val="9E9E9E"/>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4" name="Google Shape;144;p13"/>
          <p:cNvSpPr txBox="1"/>
          <p:nvPr>
            <p:ph idx="12" type="sldNum"/>
          </p:nvPr>
        </p:nvSpPr>
        <p:spPr>
          <a:xfrm>
            <a:off x="8672576" y="6473952"/>
            <a:ext cx="1320800" cy="3048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rgbClr val="000000"/>
                </a:solidFill>
                <a:latin typeface="Calibri"/>
                <a:ea typeface="Calibri"/>
                <a:cs typeface="Calibri"/>
                <a:sym typeface="Calibri"/>
              </a:defRPr>
            </a:lvl1pPr>
            <a:lvl2pPr indent="0" lvl="1" marL="0" marR="0" rtl="0" algn="r">
              <a:spcBef>
                <a:spcPts val="0"/>
              </a:spcBef>
              <a:buNone/>
              <a:defRPr sz="1000">
                <a:solidFill>
                  <a:srgbClr val="000000"/>
                </a:solidFill>
                <a:latin typeface="Calibri"/>
                <a:ea typeface="Calibri"/>
                <a:cs typeface="Calibri"/>
                <a:sym typeface="Calibri"/>
              </a:defRPr>
            </a:lvl2pPr>
            <a:lvl3pPr indent="0" lvl="2" marL="0" marR="0" rtl="0" algn="r">
              <a:spcBef>
                <a:spcPts val="0"/>
              </a:spcBef>
              <a:buNone/>
              <a:defRPr sz="1000">
                <a:solidFill>
                  <a:srgbClr val="000000"/>
                </a:solidFill>
                <a:latin typeface="Calibri"/>
                <a:ea typeface="Calibri"/>
                <a:cs typeface="Calibri"/>
                <a:sym typeface="Calibri"/>
              </a:defRPr>
            </a:lvl3pPr>
            <a:lvl4pPr indent="0" lvl="3" marL="0" marR="0" rtl="0" algn="r">
              <a:spcBef>
                <a:spcPts val="0"/>
              </a:spcBef>
              <a:buNone/>
              <a:defRPr sz="1000">
                <a:solidFill>
                  <a:srgbClr val="000000"/>
                </a:solidFill>
                <a:latin typeface="Calibri"/>
                <a:ea typeface="Calibri"/>
                <a:cs typeface="Calibri"/>
                <a:sym typeface="Calibri"/>
              </a:defRPr>
            </a:lvl4pPr>
            <a:lvl5pPr indent="0" lvl="4" marL="0" marR="0" rtl="0" algn="r">
              <a:spcBef>
                <a:spcPts val="0"/>
              </a:spcBef>
              <a:buNone/>
              <a:defRPr sz="1000">
                <a:solidFill>
                  <a:srgbClr val="000000"/>
                </a:solidFill>
                <a:latin typeface="Calibri"/>
                <a:ea typeface="Calibri"/>
                <a:cs typeface="Calibri"/>
                <a:sym typeface="Calibri"/>
              </a:defRPr>
            </a:lvl5pPr>
            <a:lvl6pPr indent="0" lvl="5" marL="0" marR="0" rtl="0" algn="r">
              <a:spcBef>
                <a:spcPts val="0"/>
              </a:spcBef>
              <a:buNone/>
              <a:defRPr sz="1000">
                <a:solidFill>
                  <a:srgbClr val="000000"/>
                </a:solidFill>
                <a:latin typeface="Calibri"/>
                <a:ea typeface="Calibri"/>
                <a:cs typeface="Calibri"/>
                <a:sym typeface="Calibri"/>
              </a:defRPr>
            </a:lvl6pPr>
            <a:lvl7pPr indent="0" lvl="6" marL="0" marR="0" rtl="0" algn="r">
              <a:spcBef>
                <a:spcPts val="0"/>
              </a:spcBef>
              <a:buNone/>
              <a:defRPr sz="1000">
                <a:solidFill>
                  <a:srgbClr val="000000"/>
                </a:solidFill>
                <a:latin typeface="Calibri"/>
                <a:ea typeface="Calibri"/>
                <a:cs typeface="Calibri"/>
                <a:sym typeface="Calibri"/>
              </a:defRPr>
            </a:lvl7pPr>
            <a:lvl8pPr indent="0" lvl="7" marL="0" marR="0" rtl="0" algn="r">
              <a:spcBef>
                <a:spcPts val="0"/>
              </a:spcBef>
              <a:buNone/>
              <a:defRPr sz="1000">
                <a:solidFill>
                  <a:srgbClr val="000000"/>
                </a:solidFill>
                <a:latin typeface="Calibri"/>
                <a:ea typeface="Calibri"/>
                <a:cs typeface="Calibri"/>
                <a:sym typeface="Calibri"/>
              </a:defRPr>
            </a:lvl8pPr>
            <a:lvl9pPr indent="0" lvl="8" marL="0" marR="0" rtl="0" algn="r">
              <a:spcBef>
                <a:spcPts val="0"/>
              </a:spcBef>
              <a:buNone/>
              <a:defRPr sz="10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45" name="Google Shape;145;p13"/>
          <p:cNvSpPr txBox="1"/>
          <p:nvPr>
            <p:ph idx="11" type="ftr"/>
          </p:nvPr>
        </p:nvSpPr>
        <p:spPr>
          <a:xfrm>
            <a:off x="3391140" y="5709249"/>
            <a:ext cx="4978400" cy="3048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Up: 3 Left, 1 Right">
  <p:cSld name="4-Up: 3 Left, 1 Right">
    <p:spTree>
      <p:nvGrpSpPr>
        <p:cNvPr id="146" name="Shape 146"/>
        <p:cNvGrpSpPr/>
        <p:nvPr/>
      </p:nvGrpSpPr>
      <p:grpSpPr>
        <a:xfrm>
          <a:off x="0" y="0"/>
          <a:ext cx="0" cy="0"/>
          <a:chOff x="0" y="0"/>
          <a:chExt cx="0" cy="0"/>
        </a:xfrm>
      </p:grpSpPr>
      <p:sp>
        <p:nvSpPr>
          <p:cNvPr id="147" name="Google Shape;147;p14"/>
          <p:cNvSpPr txBox="1"/>
          <p:nvPr>
            <p:ph type="title"/>
          </p:nvPr>
        </p:nvSpPr>
        <p:spPr>
          <a:xfrm rot="5400000">
            <a:off x="8902700" y="2959100"/>
            <a:ext cx="5867400" cy="7112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Calibri"/>
              <a:buNone/>
              <a:defRPr b="0" i="0" sz="2400" u="none" cap="small"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48" name="Google Shape;148;p14"/>
          <p:cNvSpPr txBox="1"/>
          <p:nvPr>
            <p:ph idx="1" type="body"/>
          </p:nvPr>
        </p:nvSpPr>
        <p:spPr>
          <a:xfrm>
            <a:off x="5888736" y="152400"/>
            <a:ext cx="5287264" cy="2286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lt1"/>
              </a:buClr>
              <a:buSzPts val="1400"/>
              <a:buFont typeface="Calibri"/>
              <a:buNone/>
              <a:defRPr b="1"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49" name="Google Shape;149;p14"/>
          <p:cNvSpPr txBox="1"/>
          <p:nvPr>
            <p:ph idx="2" type="body"/>
          </p:nvPr>
        </p:nvSpPr>
        <p:spPr>
          <a:xfrm>
            <a:off x="5888736" y="381000"/>
            <a:ext cx="5283200" cy="5638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50" name="Google Shape;150;p14"/>
          <p:cNvSpPr txBox="1"/>
          <p:nvPr>
            <p:ph idx="3" type="body"/>
          </p:nvPr>
        </p:nvSpPr>
        <p:spPr>
          <a:xfrm>
            <a:off x="392780" y="152400"/>
            <a:ext cx="5283200" cy="2286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lt1"/>
              </a:buClr>
              <a:buSzPts val="1400"/>
              <a:buFont typeface="Calibri"/>
              <a:buNone/>
              <a:defRPr b="1"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51" name="Google Shape;151;p14"/>
          <p:cNvSpPr txBox="1"/>
          <p:nvPr>
            <p:ph idx="4" type="body"/>
          </p:nvPr>
        </p:nvSpPr>
        <p:spPr>
          <a:xfrm>
            <a:off x="392780" y="381000"/>
            <a:ext cx="5283200" cy="1728216"/>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52" name="Google Shape;152;p14"/>
          <p:cNvSpPr txBox="1"/>
          <p:nvPr>
            <p:ph idx="5" type="body"/>
          </p:nvPr>
        </p:nvSpPr>
        <p:spPr>
          <a:xfrm>
            <a:off x="402336" y="2209800"/>
            <a:ext cx="5283200" cy="2286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lt1"/>
              </a:buClr>
              <a:buSzPts val="1400"/>
              <a:buFont typeface="Calibri"/>
              <a:buNone/>
              <a:defRPr b="1"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53" name="Google Shape;153;p14"/>
          <p:cNvSpPr txBox="1"/>
          <p:nvPr>
            <p:ph idx="6" type="body"/>
          </p:nvPr>
        </p:nvSpPr>
        <p:spPr>
          <a:xfrm>
            <a:off x="402336" y="2438400"/>
            <a:ext cx="5283200" cy="1728216"/>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54" name="Google Shape;154;p14"/>
          <p:cNvSpPr txBox="1"/>
          <p:nvPr>
            <p:ph idx="7" type="body"/>
          </p:nvPr>
        </p:nvSpPr>
        <p:spPr>
          <a:xfrm>
            <a:off x="406400" y="4291584"/>
            <a:ext cx="5283200" cy="2286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lt1"/>
              </a:buClr>
              <a:buSzPts val="1400"/>
              <a:buFont typeface="Calibri"/>
              <a:buNone/>
              <a:defRPr b="1"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55" name="Google Shape;155;p14"/>
          <p:cNvSpPr txBox="1"/>
          <p:nvPr>
            <p:ph idx="8" type="body"/>
          </p:nvPr>
        </p:nvSpPr>
        <p:spPr>
          <a:xfrm>
            <a:off x="406400" y="4520184"/>
            <a:ext cx="5283200" cy="1728216"/>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56" name="Google Shape;156;p14"/>
          <p:cNvSpPr txBox="1"/>
          <p:nvPr>
            <p:ph idx="10" type="dt"/>
          </p:nvPr>
        </p:nvSpPr>
        <p:spPr>
          <a:xfrm>
            <a:off x="9347200" y="76200"/>
            <a:ext cx="1828800" cy="2286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sz="1000">
                <a:solidFill>
                  <a:srgbClr val="9E9E9E"/>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7" name="Google Shape;157;p14"/>
          <p:cNvSpPr txBox="1"/>
          <p:nvPr>
            <p:ph idx="12" type="sldNum"/>
          </p:nvPr>
        </p:nvSpPr>
        <p:spPr>
          <a:xfrm>
            <a:off x="8672576" y="6473952"/>
            <a:ext cx="1320800" cy="3048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rgbClr val="000000"/>
                </a:solidFill>
                <a:latin typeface="Calibri"/>
                <a:ea typeface="Calibri"/>
                <a:cs typeface="Calibri"/>
                <a:sym typeface="Calibri"/>
              </a:defRPr>
            </a:lvl1pPr>
            <a:lvl2pPr indent="0" lvl="1" marL="0" marR="0" rtl="0" algn="r">
              <a:spcBef>
                <a:spcPts val="0"/>
              </a:spcBef>
              <a:buNone/>
              <a:defRPr sz="1000">
                <a:solidFill>
                  <a:srgbClr val="000000"/>
                </a:solidFill>
                <a:latin typeface="Calibri"/>
                <a:ea typeface="Calibri"/>
                <a:cs typeface="Calibri"/>
                <a:sym typeface="Calibri"/>
              </a:defRPr>
            </a:lvl2pPr>
            <a:lvl3pPr indent="0" lvl="2" marL="0" marR="0" rtl="0" algn="r">
              <a:spcBef>
                <a:spcPts val="0"/>
              </a:spcBef>
              <a:buNone/>
              <a:defRPr sz="1000">
                <a:solidFill>
                  <a:srgbClr val="000000"/>
                </a:solidFill>
                <a:latin typeface="Calibri"/>
                <a:ea typeface="Calibri"/>
                <a:cs typeface="Calibri"/>
                <a:sym typeface="Calibri"/>
              </a:defRPr>
            </a:lvl3pPr>
            <a:lvl4pPr indent="0" lvl="3" marL="0" marR="0" rtl="0" algn="r">
              <a:spcBef>
                <a:spcPts val="0"/>
              </a:spcBef>
              <a:buNone/>
              <a:defRPr sz="1000">
                <a:solidFill>
                  <a:srgbClr val="000000"/>
                </a:solidFill>
                <a:latin typeface="Calibri"/>
                <a:ea typeface="Calibri"/>
                <a:cs typeface="Calibri"/>
                <a:sym typeface="Calibri"/>
              </a:defRPr>
            </a:lvl4pPr>
            <a:lvl5pPr indent="0" lvl="4" marL="0" marR="0" rtl="0" algn="r">
              <a:spcBef>
                <a:spcPts val="0"/>
              </a:spcBef>
              <a:buNone/>
              <a:defRPr sz="1000">
                <a:solidFill>
                  <a:srgbClr val="000000"/>
                </a:solidFill>
                <a:latin typeface="Calibri"/>
                <a:ea typeface="Calibri"/>
                <a:cs typeface="Calibri"/>
                <a:sym typeface="Calibri"/>
              </a:defRPr>
            </a:lvl5pPr>
            <a:lvl6pPr indent="0" lvl="5" marL="0" marR="0" rtl="0" algn="r">
              <a:spcBef>
                <a:spcPts val="0"/>
              </a:spcBef>
              <a:buNone/>
              <a:defRPr sz="1000">
                <a:solidFill>
                  <a:srgbClr val="000000"/>
                </a:solidFill>
                <a:latin typeface="Calibri"/>
                <a:ea typeface="Calibri"/>
                <a:cs typeface="Calibri"/>
                <a:sym typeface="Calibri"/>
              </a:defRPr>
            </a:lvl6pPr>
            <a:lvl7pPr indent="0" lvl="6" marL="0" marR="0" rtl="0" algn="r">
              <a:spcBef>
                <a:spcPts val="0"/>
              </a:spcBef>
              <a:buNone/>
              <a:defRPr sz="1000">
                <a:solidFill>
                  <a:srgbClr val="000000"/>
                </a:solidFill>
                <a:latin typeface="Calibri"/>
                <a:ea typeface="Calibri"/>
                <a:cs typeface="Calibri"/>
                <a:sym typeface="Calibri"/>
              </a:defRPr>
            </a:lvl7pPr>
            <a:lvl8pPr indent="0" lvl="7" marL="0" marR="0" rtl="0" algn="r">
              <a:spcBef>
                <a:spcPts val="0"/>
              </a:spcBef>
              <a:buNone/>
              <a:defRPr sz="1000">
                <a:solidFill>
                  <a:srgbClr val="000000"/>
                </a:solidFill>
                <a:latin typeface="Calibri"/>
                <a:ea typeface="Calibri"/>
                <a:cs typeface="Calibri"/>
                <a:sym typeface="Calibri"/>
              </a:defRPr>
            </a:lvl8pPr>
            <a:lvl9pPr indent="0" lvl="8" marL="0" marR="0" rtl="0" algn="r">
              <a:spcBef>
                <a:spcPts val="0"/>
              </a:spcBef>
              <a:buNone/>
              <a:defRPr sz="10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8" name="Google Shape;158;p14"/>
          <p:cNvSpPr txBox="1"/>
          <p:nvPr>
            <p:ph idx="11" type="ftr"/>
          </p:nvPr>
        </p:nvSpPr>
        <p:spPr>
          <a:xfrm>
            <a:off x="3391140" y="5709249"/>
            <a:ext cx="4978400" cy="3048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Up: 2 Left, 3 Right">
  <p:cSld name="5-Up: 2 Left, 3 Right">
    <p:spTree>
      <p:nvGrpSpPr>
        <p:cNvPr id="159" name="Shape 159"/>
        <p:cNvGrpSpPr/>
        <p:nvPr/>
      </p:nvGrpSpPr>
      <p:grpSpPr>
        <a:xfrm>
          <a:off x="0" y="0"/>
          <a:ext cx="0" cy="0"/>
          <a:chOff x="0" y="0"/>
          <a:chExt cx="0" cy="0"/>
        </a:xfrm>
      </p:grpSpPr>
      <p:sp>
        <p:nvSpPr>
          <p:cNvPr id="160" name="Google Shape;160;p15"/>
          <p:cNvSpPr txBox="1"/>
          <p:nvPr>
            <p:ph type="title"/>
          </p:nvPr>
        </p:nvSpPr>
        <p:spPr>
          <a:xfrm rot="5400000">
            <a:off x="8902700" y="2959100"/>
            <a:ext cx="5867400" cy="7112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Calibri"/>
              <a:buNone/>
              <a:defRPr b="0" i="0" sz="2400" u="none" cap="small"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61" name="Google Shape;161;p15"/>
          <p:cNvSpPr txBox="1"/>
          <p:nvPr>
            <p:ph idx="1" type="body"/>
          </p:nvPr>
        </p:nvSpPr>
        <p:spPr>
          <a:xfrm>
            <a:off x="406400" y="152400"/>
            <a:ext cx="5283200" cy="2286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lt1"/>
              </a:buClr>
              <a:buSzPts val="1400"/>
              <a:buFont typeface="Calibri"/>
              <a:buNone/>
              <a:defRPr b="1"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62" name="Google Shape;162;p15"/>
          <p:cNvSpPr txBox="1"/>
          <p:nvPr>
            <p:ph idx="2" type="body"/>
          </p:nvPr>
        </p:nvSpPr>
        <p:spPr>
          <a:xfrm>
            <a:off x="406400" y="381000"/>
            <a:ext cx="5283200" cy="2706624"/>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63" name="Google Shape;163;p15"/>
          <p:cNvSpPr txBox="1"/>
          <p:nvPr>
            <p:ph idx="3" type="body"/>
          </p:nvPr>
        </p:nvSpPr>
        <p:spPr>
          <a:xfrm>
            <a:off x="402336" y="3319272"/>
            <a:ext cx="5287264" cy="2286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lt1"/>
              </a:buClr>
              <a:buSzPts val="1400"/>
              <a:buFont typeface="Calibri"/>
              <a:buNone/>
              <a:defRPr b="1"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64" name="Google Shape;164;p15"/>
          <p:cNvSpPr txBox="1"/>
          <p:nvPr>
            <p:ph idx="4" type="body"/>
          </p:nvPr>
        </p:nvSpPr>
        <p:spPr>
          <a:xfrm>
            <a:off x="402336" y="3547872"/>
            <a:ext cx="5287264" cy="2706624"/>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65" name="Google Shape;165;p15"/>
          <p:cNvSpPr txBox="1"/>
          <p:nvPr>
            <p:ph idx="5" type="body"/>
          </p:nvPr>
        </p:nvSpPr>
        <p:spPr>
          <a:xfrm>
            <a:off x="5892800" y="152400"/>
            <a:ext cx="5283200" cy="2286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lt1"/>
              </a:buClr>
              <a:buSzPts val="1400"/>
              <a:buFont typeface="Calibri"/>
              <a:buNone/>
              <a:defRPr b="1"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66" name="Google Shape;166;p15"/>
          <p:cNvSpPr txBox="1"/>
          <p:nvPr>
            <p:ph idx="6" type="body"/>
          </p:nvPr>
        </p:nvSpPr>
        <p:spPr>
          <a:xfrm>
            <a:off x="5892800" y="381000"/>
            <a:ext cx="5283200" cy="1728216"/>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67" name="Google Shape;167;p15"/>
          <p:cNvSpPr txBox="1"/>
          <p:nvPr>
            <p:ph idx="7" type="body"/>
          </p:nvPr>
        </p:nvSpPr>
        <p:spPr>
          <a:xfrm>
            <a:off x="5888736" y="2209800"/>
            <a:ext cx="5283200" cy="2286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lt1"/>
              </a:buClr>
              <a:buSzPts val="1400"/>
              <a:buFont typeface="Calibri"/>
              <a:buNone/>
              <a:defRPr b="1"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68" name="Google Shape;168;p15"/>
          <p:cNvSpPr txBox="1"/>
          <p:nvPr>
            <p:ph idx="8" type="body"/>
          </p:nvPr>
        </p:nvSpPr>
        <p:spPr>
          <a:xfrm>
            <a:off x="5888736" y="2438400"/>
            <a:ext cx="5283200" cy="1728216"/>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69" name="Google Shape;169;p15"/>
          <p:cNvSpPr txBox="1"/>
          <p:nvPr>
            <p:ph idx="9" type="body"/>
          </p:nvPr>
        </p:nvSpPr>
        <p:spPr>
          <a:xfrm>
            <a:off x="5892800" y="4291584"/>
            <a:ext cx="5283200" cy="2286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lt1"/>
              </a:buClr>
              <a:buSzPts val="1400"/>
              <a:buFont typeface="Calibri"/>
              <a:buNone/>
              <a:defRPr b="1"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70" name="Google Shape;170;p15"/>
          <p:cNvSpPr txBox="1"/>
          <p:nvPr>
            <p:ph idx="13" type="body"/>
          </p:nvPr>
        </p:nvSpPr>
        <p:spPr>
          <a:xfrm>
            <a:off x="5892800" y="4520184"/>
            <a:ext cx="5283200" cy="1728216"/>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71" name="Google Shape;171;p15"/>
          <p:cNvSpPr txBox="1"/>
          <p:nvPr>
            <p:ph idx="10" type="dt"/>
          </p:nvPr>
        </p:nvSpPr>
        <p:spPr>
          <a:xfrm>
            <a:off x="9347200" y="76200"/>
            <a:ext cx="1828800" cy="2286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sz="1000">
                <a:solidFill>
                  <a:srgbClr val="9E9E9E"/>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2" name="Google Shape;172;p15"/>
          <p:cNvSpPr txBox="1"/>
          <p:nvPr>
            <p:ph idx="12" type="sldNum"/>
          </p:nvPr>
        </p:nvSpPr>
        <p:spPr>
          <a:xfrm>
            <a:off x="8672576" y="6473952"/>
            <a:ext cx="1320800" cy="3048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rgbClr val="000000"/>
                </a:solidFill>
                <a:latin typeface="Calibri"/>
                <a:ea typeface="Calibri"/>
                <a:cs typeface="Calibri"/>
                <a:sym typeface="Calibri"/>
              </a:defRPr>
            </a:lvl1pPr>
            <a:lvl2pPr indent="0" lvl="1" marL="0" marR="0" rtl="0" algn="r">
              <a:spcBef>
                <a:spcPts val="0"/>
              </a:spcBef>
              <a:buNone/>
              <a:defRPr sz="1000">
                <a:solidFill>
                  <a:srgbClr val="000000"/>
                </a:solidFill>
                <a:latin typeface="Calibri"/>
                <a:ea typeface="Calibri"/>
                <a:cs typeface="Calibri"/>
                <a:sym typeface="Calibri"/>
              </a:defRPr>
            </a:lvl2pPr>
            <a:lvl3pPr indent="0" lvl="2" marL="0" marR="0" rtl="0" algn="r">
              <a:spcBef>
                <a:spcPts val="0"/>
              </a:spcBef>
              <a:buNone/>
              <a:defRPr sz="1000">
                <a:solidFill>
                  <a:srgbClr val="000000"/>
                </a:solidFill>
                <a:latin typeface="Calibri"/>
                <a:ea typeface="Calibri"/>
                <a:cs typeface="Calibri"/>
                <a:sym typeface="Calibri"/>
              </a:defRPr>
            </a:lvl3pPr>
            <a:lvl4pPr indent="0" lvl="3" marL="0" marR="0" rtl="0" algn="r">
              <a:spcBef>
                <a:spcPts val="0"/>
              </a:spcBef>
              <a:buNone/>
              <a:defRPr sz="1000">
                <a:solidFill>
                  <a:srgbClr val="000000"/>
                </a:solidFill>
                <a:latin typeface="Calibri"/>
                <a:ea typeface="Calibri"/>
                <a:cs typeface="Calibri"/>
                <a:sym typeface="Calibri"/>
              </a:defRPr>
            </a:lvl4pPr>
            <a:lvl5pPr indent="0" lvl="4" marL="0" marR="0" rtl="0" algn="r">
              <a:spcBef>
                <a:spcPts val="0"/>
              </a:spcBef>
              <a:buNone/>
              <a:defRPr sz="1000">
                <a:solidFill>
                  <a:srgbClr val="000000"/>
                </a:solidFill>
                <a:latin typeface="Calibri"/>
                <a:ea typeface="Calibri"/>
                <a:cs typeface="Calibri"/>
                <a:sym typeface="Calibri"/>
              </a:defRPr>
            </a:lvl5pPr>
            <a:lvl6pPr indent="0" lvl="5" marL="0" marR="0" rtl="0" algn="r">
              <a:spcBef>
                <a:spcPts val="0"/>
              </a:spcBef>
              <a:buNone/>
              <a:defRPr sz="1000">
                <a:solidFill>
                  <a:srgbClr val="000000"/>
                </a:solidFill>
                <a:latin typeface="Calibri"/>
                <a:ea typeface="Calibri"/>
                <a:cs typeface="Calibri"/>
                <a:sym typeface="Calibri"/>
              </a:defRPr>
            </a:lvl6pPr>
            <a:lvl7pPr indent="0" lvl="6" marL="0" marR="0" rtl="0" algn="r">
              <a:spcBef>
                <a:spcPts val="0"/>
              </a:spcBef>
              <a:buNone/>
              <a:defRPr sz="1000">
                <a:solidFill>
                  <a:srgbClr val="000000"/>
                </a:solidFill>
                <a:latin typeface="Calibri"/>
                <a:ea typeface="Calibri"/>
                <a:cs typeface="Calibri"/>
                <a:sym typeface="Calibri"/>
              </a:defRPr>
            </a:lvl7pPr>
            <a:lvl8pPr indent="0" lvl="7" marL="0" marR="0" rtl="0" algn="r">
              <a:spcBef>
                <a:spcPts val="0"/>
              </a:spcBef>
              <a:buNone/>
              <a:defRPr sz="1000">
                <a:solidFill>
                  <a:srgbClr val="000000"/>
                </a:solidFill>
                <a:latin typeface="Calibri"/>
                <a:ea typeface="Calibri"/>
                <a:cs typeface="Calibri"/>
                <a:sym typeface="Calibri"/>
              </a:defRPr>
            </a:lvl8pPr>
            <a:lvl9pPr indent="0" lvl="8" marL="0" marR="0" rtl="0" algn="r">
              <a:spcBef>
                <a:spcPts val="0"/>
              </a:spcBef>
              <a:buNone/>
              <a:defRPr sz="10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73" name="Google Shape;173;p15"/>
          <p:cNvSpPr txBox="1"/>
          <p:nvPr>
            <p:ph idx="11" type="ftr"/>
          </p:nvPr>
        </p:nvSpPr>
        <p:spPr>
          <a:xfrm>
            <a:off x="3391140" y="5709249"/>
            <a:ext cx="4978400" cy="3048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Up: 3 Left, 2 Right">
  <p:cSld name="5-Up: 3 Left, 2 Right">
    <p:spTree>
      <p:nvGrpSpPr>
        <p:cNvPr id="174" name="Shape 174"/>
        <p:cNvGrpSpPr/>
        <p:nvPr/>
      </p:nvGrpSpPr>
      <p:grpSpPr>
        <a:xfrm>
          <a:off x="0" y="0"/>
          <a:ext cx="0" cy="0"/>
          <a:chOff x="0" y="0"/>
          <a:chExt cx="0" cy="0"/>
        </a:xfrm>
      </p:grpSpPr>
      <p:sp>
        <p:nvSpPr>
          <p:cNvPr id="175" name="Google Shape;175;p16"/>
          <p:cNvSpPr txBox="1"/>
          <p:nvPr>
            <p:ph type="title"/>
          </p:nvPr>
        </p:nvSpPr>
        <p:spPr>
          <a:xfrm rot="5400000">
            <a:off x="8902700" y="2959100"/>
            <a:ext cx="5867400" cy="7112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Calibri"/>
              <a:buNone/>
              <a:defRPr b="0" i="0" sz="2400" u="none" cap="small"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76" name="Google Shape;176;p16"/>
          <p:cNvSpPr txBox="1"/>
          <p:nvPr>
            <p:ph idx="1" type="body"/>
          </p:nvPr>
        </p:nvSpPr>
        <p:spPr>
          <a:xfrm>
            <a:off x="410464" y="152400"/>
            <a:ext cx="5283200" cy="2286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lt1"/>
              </a:buClr>
              <a:buSzPts val="1400"/>
              <a:buFont typeface="Calibri"/>
              <a:buNone/>
              <a:defRPr b="1"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77" name="Google Shape;177;p16"/>
          <p:cNvSpPr txBox="1"/>
          <p:nvPr>
            <p:ph idx="2" type="body"/>
          </p:nvPr>
        </p:nvSpPr>
        <p:spPr>
          <a:xfrm>
            <a:off x="410464" y="381000"/>
            <a:ext cx="5283200" cy="1728216"/>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78" name="Google Shape;178;p16"/>
          <p:cNvSpPr txBox="1"/>
          <p:nvPr>
            <p:ph idx="3" type="body"/>
          </p:nvPr>
        </p:nvSpPr>
        <p:spPr>
          <a:xfrm>
            <a:off x="406400" y="2188464"/>
            <a:ext cx="5283200" cy="2286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lt1"/>
              </a:buClr>
              <a:buSzPts val="1400"/>
              <a:buFont typeface="Calibri"/>
              <a:buNone/>
              <a:defRPr b="1"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79" name="Google Shape;179;p16"/>
          <p:cNvSpPr txBox="1"/>
          <p:nvPr>
            <p:ph idx="4" type="body"/>
          </p:nvPr>
        </p:nvSpPr>
        <p:spPr>
          <a:xfrm>
            <a:off x="406400" y="2417064"/>
            <a:ext cx="5283200" cy="1728216"/>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80" name="Google Shape;180;p16"/>
          <p:cNvSpPr txBox="1"/>
          <p:nvPr>
            <p:ph idx="5" type="body"/>
          </p:nvPr>
        </p:nvSpPr>
        <p:spPr>
          <a:xfrm>
            <a:off x="410464" y="4291584"/>
            <a:ext cx="5283200" cy="2286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lt1"/>
              </a:buClr>
              <a:buSzPts val="1400"/>
              <a:buFont typeface="Calibri"/>
              <a:buNone/>
              <a:defRPr b="1"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81" name="Google Shape;181;p16"/>
          <p:cNvSpPr txBox="1"/>
          <p:nvPr>
            <p:ph idx="6" type="body"/>
          </p:nvPr>
        </p:nvSpPr>
        <p:spPr>
          <a:xfrm>
            <a:off x="410464" y="4520184"/>
            <a:ext cx="5283200" cy="1728216"/>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82" name="Google Shape;182;p16"/>
          <p:cNvSpPr txBox="1"/>
          <p:nvPr>
            <p:ph idx="7" type="body"/>
          </p:nvPr>
        </p:nvSpPr>
        <p:spPr>
          <a:xfrm>
            <a:off x="5892800" y="152400"/>
            <a:ext cx="5283200" cy="2286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lt1"/>
              </a:buClr>
              <a:buSzPts val="1400"/>
              <a:buFont typeface="Calibri"/>
              <a:buNone/>
              <a:defRPr b="1"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83" name="Google Shape;183;p16"/>
          <p:cNvSpPr txBox="1"/>
          <p:nvPr>
            <p:ph idx="8" type="body"/>
          </p:nvPr>
        </p:nvSpPr>
        <p:spPr>
          <a:xfrm>
            <a:off x="5892800" y="381000"/>
            <a:ext cx="5283200" cy="2706624"/>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84" name="Google Shape;184;p16"/>
          <p:cNvSpPr txBox="1"/>
          <p:nvPr>
            <p:ph idx="9" type="body"/>
          </p:nvPr>
        </p:nvSpPr>
        <p:spPr>
          <a:xfrm>
            <a:off x="5888736" y="3319272"/>
            <a:ext cx="5287264" cy="2286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lt1"/>
              </a:buClr>
              <a:buSzPts val="1400"/>
              <a:buFont typeface="Calibri"/>
              <a:buNone/>
              <a:defRPr b="1"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85" name="Google Shape;185;p16"/>
          <p:cNvSpPr txBox="1"/>
          <p:nvPr>
            <p:ph idx="13" type="body"/>
          </p:nvPr>
        </p:nvSpPr>
        <p:spPr>
          <a:xfrm>
            <a:off x="5888736" y="3547872"/>
            <a:ext cx="5287264" cy="2706624"/>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86" name="Google Shape;186;p16"/>
          <p:cNvSpPr txBox="1"/>
          <p:nvPr>
            <p:ph idx="10" type="dt"/>
          </p:nvPr>
        </p:nvSpPr>
        <p:spPr>
          <a:xfrm>
            <a:off x="9347200" y="76200"/>
            <a:ext cx="1828800" cy="2286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sz="1000">
                <a:solidFill>
                  <a:srgbClr val="9E9E9E"/>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7" name="Google Shape;187;p16"/>
          <p:cNvSpPr txBox="1"/>
          <p:nvPr>
            <p:ph idx="12" type="sldNum"/>
          </p:nvPr>
        </p:nvSpPr>
        <p:spPr>
          <a:xfrm>
            <a:off x="8672576" y="6473952"/>
            <a:ext cx="1320800" cy="3048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rgbClr val="000000"/>
                </a:solidFill>
                <a:latin typeface="Calibri"/>
                <a:ea typeface="Calibri"/>
                <a:cs typeface="Calibri"/>
                <a:sym typeface="Calibri"/>
              </a:defRPr>
            </a:lvl1pPr>
            <a:lvl2pPr indent="0" lvl="1" marL="0" marR="0" rtl="0" algn="r">
              <a:spcBef>
                <a:spcPts val="0"/>
              </a:spcBef>
              <a:buNone/>
              <a:defRPr sz="1000">
                <a:solidFill>
                  <a:srgbClr val="000000"/>
                </a:solidFill>
                <a:latin typeface="Calibri"/>
                <a:ea typeface="Calibri"/>
                <a:cs typeface="Calibri"/>
                <a:sym typeface="Calibri"/>
              </a:defRPr>
            </a:lvl2pPr>
            <a:lvl3pPr indent="0" lvl="2" marL="0" marR="0" rtl="0" algn="r">
              <a:spcBef>
                <a:spcPts val="0"/>
              </a:spcBef>
              <a:buNone/>
              <a:defRPr sz="1000">
                <a:solidFill>
                  <a:srgbClr val="000000"/>
                </a:solidFill>
                <a:latin typeface="Calibri"/>
                <a:ea typeface="Calibri"/>
                <a:cs typeface="Calibri"/>
                <a:sym typeface="Calibri"/>
              </a:defRPr>
            </a:lvl3pPr>
            <a:lvl4pPr indent="0" lvl="3" marL="0" marR="0" rtl="0" algn="r">
              <a:spcBef>
                <a:spcPts val="0"/>
              </a:spcBef>
              <a:buNone/>
              <a:defRPr sz="1000">
                <a:solidFill>
                  <a:srgbClr val="000000"/>
                </a:solidFill>
                <a:latin typeface="Calibri"/>
                <a:ea typeface="Calibri"/>
                <a:cs typeface="Calibri"/>
                <a:sym typeface="Calibri"/>
              </a:defRPr>
            </a:lvl4pPr>
            <a:lvl5pPr indent="0" lvl="4" marL="0" marR="0" rtl="0" algn="r">
              <a:spcBef>
                <a:spcPts val="0"/>
              </a:spcBef>
              <a:buNone/>
              <a:defRPr sz="1000">
                <a:solidFill>
                  <a:srgbClr val="000000"/>
                </a:solidFill>
                <a:latin typeface="Calibri"/>
                <a:ea typeface="Calibri"/>
                <a:cs typeface="Calibri"/>
                <a:sym typeface="Calibri"/>
              </a:defRPr>
            </a:lvl5pPr>
            <a:lvl6pPr indent="0" lvl="5" marL="0" marR="0" rtl="0" algn="r">
              <a:spcBef>
                <a:spcPts val="0"/>
              </a:spcBef>
              <a:buNone/>
              <a:defRPr sz="1000">
                <a:solidFill>
                  <a:srgbClr val="000000"/>
                </a:solidFill>
                <a:latin typeface="Calibri"/>
                <a:ea typeface="Calibri"/>
                <a:cs typeface="Calibri"/>
                <a:sym typeface="Calibri"/>
              </a:defRPr>
            </a:lvl6pPr>
            <a:lvl7pPr indent="0" lvl="6" marL="0" marR="0" rtl="0" algn="r">
              <a:spcBef>
                <a:spcPts val="0"/>
              </a:spcBef>
              <a:buNone/>
              <a:defRPr sz="1000">
                <a:solidFill>
                  <a:srgbClr val="000000"/>
                </a:solidFill>
                <a:latin typeface="Calibri"/>
                <a:ea typeface="Calibri"/>
                <a:cs typeface="Calibri"/>
                <a:sym typeface="Calibri"/>
              </a:defRPr>
            </a:lvl7pPr>
            <a:lvl8pPr indent="0" lvl="7" marL="0" marR="0" rtl="0" algn="r">
              <a:spcBef>
                <a:spcPts val="0"/>
              </a:spcBef>
              <a:buNone/>
              <a:defRPr sz="1000">
                <a:solidFill>
                  <a:srgbClr val="000000"/>
                </a:solidFill>
                <a:latin typeface="Calibri"/>
                <a:ea typeface="Calibri"/>
                <a:cs typeface="Calibri"/>
                <a:sym typeface="Calibri"/>
              </a:defRPr>
            </a:lvl8pPr>
            <a:lvl9pPr indent="0" lvl="8" marL="0" marR="0" rtl="0" algn="r">
              <a:spcBef>
                <a:spcPts val="0"/>
              </a:spcBef>
              <a:buNone/>
              <a:defRPr sz="10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88" name="Google Shape;188;p16"/>
          <p:cNvSpPr txBox="1"/>
          <p:nvPr>
            <p:ph idx="11" type="ftr"/>
          </p:nvPr>
        </p:nvSpPr>
        <p:spPr>
          <a:xfrm>
            <a:off x="3391140" y="5709249"/>
            <a:ext cx="4978400" cy="3048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mbstones">
  <p:cSld name="Tombstones">
    <p:spTree>
      <p:nvGrpSpPr>
        <p:cNvPr id="189" name="Shape 189"/>
        <p:cNvGrpSpPr/>
        <p:nvPr/>
      </p:nvGrpSpPr>
      <p:grpSpPr>
        <a:xfrm>
          <a:off x="0" y="0"/>
          <a:ext cx="0" cy="0"/>
          <a:chOff x="0" y="0"/>
          <a:chExt cx="0" cy="0"/>
        </a:xfrm>
      </p:grpSpPr>
      <p:sp>
        <p:nvSpPr>
          <p:cNvPr id="190" name="Google Shape;190;p17"/>
          <p:cNvSpPr txBox="1"/>
          <p:nvPr>
            <p:ph type="title"/>
          </p:nvPr>
        </p:nvSpPr>
        <p:spPr>
          <a:xfrm rot="5400000">
            <a:off x="8902700" y="2959100"/>
            <a:ext cx="5867400" cy="7112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Calibri"/>
              <a:buNone/>
              <a:defRPr b="0" i="0" sz="2400" u="none" cap="small"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91" name="Google Shape;191;p17"/>
          <p:cNvSpPr/>
          <p:nvPr/>
        </p:nvSpPr>
        <p:spPr>
          <a:xfrm>
            <a:off x="1828800" y="1447800"/>
            <a:ext cx="2235200" cy="2057400"/>
          </a:xfrm>
          <a:prstGeom prst="rect">
            <a:avLst/>
          </a:prstGeom>
          <a:solidFill>
            <a:schemeClr val="lt1"/>
          </a:solidFill>
          <a:ln cap="sq" cmpd="thickThin" w="762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7"/>
          <p:cNvSpPr/>
          <p:nvPr/>
        </p:nvSpPr>
        <p:spPr>
          <a:xfrm>
            <a:off x="1828800" y="3886200"/>
            <a:ext cx="2235200" cy="2057400"/>
          </a:xfrm>
          <a:prstGeom prst="rect">
            <a:avLst/>
          </a:prstGeom>
          <a:solidFill>
            <a:schemeClr val="lt1"/>
          </a:solidFill>
          <a:ln cap="sq" cmpd="thickThin" w="762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7"/>
          <p:cNvSpPr/>
          <p:nvPr/>
        </p:nvSpPr>
        <p:spPr>
          <a:xfrm>
            <a:off x="4673600" y="1447800"/>
            <a:ext cx="2235200" cy="2057400"/>
          </a:xfrm>
          <a:prstGeom prst="rect">
            <a:avLst/>
          </a:prstGeom>
          <a:solidFill>
            <a:schemeClr val="lt1"/>
          </a:solidFill>
          <a:ln cap="sq" cmpd="thickThin" w="762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7"/>
          <p:cNvSpPr/>
          <p:nvPr/>
        </p:nvSpPr>
        <p:spPr>
          <a:xfrm>
            <a:off x="4673600" y="3886200"/>
            <a:ext cx="2235200" cy="2057400"/>
          </a:xfrm>
          <a:prstGeom prst="rect">
            <a:avLst/>
          </a:prstGeom>
          <a:solidFill>
            <a:schemeClr val="lt1"/>
          </a:solidFill>
          <a:ln cap="sq" cmpd="thickThin" w="762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17"/>
          <p:cNvSpPr/>
          <p:nvPr/>
        </p:nvSpPr>
        <p:spPr>
          <a:xfrm>
            <a:off x="7518400" y="1447800"/>
            <a:ext cx="2235200" cy="2057400"/>
          </a:xfrm>
          <a:prstGeom prst="rect">
            <a:avLst/>
          </a:prstGeom>
          <a:solidFill>
            <a:schemeClr val="lt1"/>
          </a:solidFill>
          <a:ln cap="sq" cmpd="thickThin" w="762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17"/>
          <p:cNvSpPr/>
          <p:nvPr/>
        </p:nvSpPr>
        <p:spPr>
          <a:xfrm>
            <a:off x="7518400" y="3886200"/>
            <a:ext cx="2235200" cy="2057400"/>
          </a:xfrm>
          <a:prstGeom prst="rect">
            <a:avLst/>
          </a:prstGeom>
          <a:solidFill>
            <a:schemeClr val="lt1"/>
          </a:solidFill>
          <a:ln cap="sq" cmpd="thickThin" w="762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7"/>
          <p:cNvSpPr/>
          <p:nvPr>
            <p:ph idx="2" type="pic"/>
          </p:nvPr>
        </p:nvSpPr>
        <p:spPr>
          <a:xfrm>
            <a:off x="2032000" y="1600200"/>
            <a:ext cx="1828800" cy="685800"/>
          </a:xfrm>
          <a:prstGeom prst="rect">
            <a:avLst/>
          </a:prstGeom>
          <a:noFill/>
          <a:ln>
            <a:noFill/>
          </a:ln>
        </p:spPr>
        <p:txBody>
          <a:bodyPr anchorCtr="0" anchor="t" bIns="91425" lIns="91425" spcFirstLastPara="1" rIns="91425" wrap="square" tIns="91425">
            <a:noAutofit/>
          </a:bodyPr>
          <a:lstStyle>
            <a:lvl1pPr indent="0" lvl="0" marL="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85750" lvl="1" marL="74295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143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600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057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228600" lvl="5" marL="2514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228600" lvl="6" marL="2971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228600" lvl="7" marL="3429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228600" lvl="8" marL="3886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98" name="Google Shape;198;p17"/>
          <p:cNvSpPr/>
          <p:nvPr>
            <p:ph idx="3" type="pic"/>
          </p:nvPr>
        </p:nvSpPr>
        <p:spPr>
          <a:xfrm>
            <a:off x="2032000" y="4038600"/>
            <a:ext cx="1828800" cy="685800"/>
          </a:xfrm>
          <a:prstGeom prst="rect">
            <a:avLst/>
          </a:prstGeom>
          <a:noFill/>
          <a:ln>
            <a:noFill/>
          </a:ln>
        </p:spPr>
        <p:txBody>
          <a:bodyPr anchorCtr="0" anchor="t" bIns="91425" lIns="91425" spcFirstLastPara="1" rIns="91425" wrap="square" tIns="91425">
            <a:noAutofit/>
          </a:bodyPr>
          <a:lstStyle>
            <a:lvl1pPr indent="0" lvl="0" marL="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85750" lvl="1" marL="74295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143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600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057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228600" lvl="5" marL="2514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228600" lvl="6" marL="2971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228600" lvl="7" marL="3429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228600" lvl="8" marL="3886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99" name="Google Shape;199;p17"/>
          <p:cNvSpPr/>
          <p:nvPr>
            <p:ph idx="4" type="pic"/>
          </p:nvPr>
        </p:nvSpPr>
        <p:spPr>
          <a:xfrm>
            <a:off x="4876800" y="1600200"/>
            <a:ext cx="1828800" cy="685800"/>
          </a:xfrm>
          <a:prstGeom prst="rect">
            <a:avLst/>
          </a:prstGeom>
          <a:noFill/>
          <a:ln>
            <a:noFill/>
          </a:ln>
        </p:spPr>
        <p:txBody>
          <a:bodyPr anchorCtr="0" anchor="t" bIns="91425" lIns="91425" spcFirstLastPara="1" rIns="91425" wrap="square" tIns="91425">
            <a:noAutofit/>
          </a:bodyPr>
          <a:lstStyle>
            <a:lvl1pPr indent="0" lvl="0" marL="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85750" lvl="1" marL="74295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143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600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057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228600" lvl="5" marL="2514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228600" lvl="6" marL="2971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228600" lvl="7" marL="3429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228600" lvl="8" marL="3886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00" name="Google Shape;200;p17"/>
          <p:cNvSpPr/>
          <p:nvPr>
            <p:ph idx="5" type="pic"/>
          </p:nvPr>
        </p:nvSpPr>
        <p:spPr>
          <a:xfrm>
            <a:off x="4876800" y="4038600"/>
            <a:ext cx="1828800" cy="685800"/>
          </a:xfrm>
          <a:prstGeom prst="rect">
            <a:avLst/>
          </a:prstGeom>
          <a:noFill/>
          <a:ln>
            <a:noFill/>
          </a:ln>
        </p:spPr>
        <p:txBody>
          <a:bodyPr anchorCtr="0" anchor="t" bIns="91425" lIns="91425" spcFirstLastPara="1" rIns="91425" wrap="square" tIns="91425">
            <a:noAutofit/>
          </a:bodyPr>
          <a:lstStyle>
            <a:lvl1pPr indent="0" lvl="0" marL="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85750" lvl="1" marL="74295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143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600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057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228600" lvl="5" marL="2514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228600" lvl="6" marL="2971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228600" lvl="7" marL="3429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228600" lvl="8" marL="3886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01" name="Google Shape;201;p17"/>
          <p:cNvSpPr/>
          <p:nvPr>
            <p:ph idx="6" type="pic"/>
          </p:nvPr>
        </p:nvSpPr>
        <p:spPr>
          <a:xfrm>
            <a:off x="7721600" y="1600200"/>
            <a:ext cx="1828800" cy="685800"/>
          </a:xfrm>
          <a:prstGeom prst="rect">
            <a:avLst/>
          </a:prstGeom>
          <a:noFill/>
          <a:ln>
            <a:noFill/>
          </a:ln>
        </p:spPr>
        <p:txBody>
          <a:bodyPr anchorCtr="0" anchor="t" bIns="91425" lIns="91425" spcFirstLastPara="1" rIns="91425" wrap="square" tIns="91425">
            <a:noAutofit/>
          </a:bodyPr>
          <a:lstStyle>
            <a:lvl1pPr indent="0" lvl="0" marL="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85750" lvl="1" marL="74295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143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600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057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228600" lvl="5" marL="2514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228600" lvl="6" marL="2971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228600" lvl="7" marL="3429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228600" lvl="8" marL="3886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02" name="Google Shape;202;p17"/>
          <p:cNvSpPr/>
          <p:nvPr>
            <p:ph idx="7" type="pic"/>
          </p:nvPr>
        </p:nvSpPr>
        <p:spPr>
          <a:xfrm>
            <a:off x="7721600" y="4038600"/>
            <a:ext cx="1828800" cy="685800"/>
          </a:xfrm>
          <a:prstGeom prst="rect">
            <a:avLst/>
          </a:prstGeom>
          <a:noFill/>
          <a:ln>
            <a:noFill/>
          </a:ln>
        </p:spPr>
        <p:txBody>
          <a:bodyPr anchorCtr="0" anchor="t" bIns="91425" lIns="91425" spcFirstLastPara="1" rIns="91425" wrap="square" tIns="91425">
            <a:noAutofit/>
          </a:bodyPr>
          <a:lstStyle>
            <a:lvl1pPr indent="0" lvl="0" marL="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85750" lvl="1" marL="74295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143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600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057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228600" lvl="5" marL="2514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228600" lvl="6" marL="2971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228600" lvl="7" marL="3429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228600" lvl="8" marL="3886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03" name="Google Shape;203;p17"/>
          <p:cNvSpPr txBox="1"/>
          <p:nvPr>
            <p:ph idx="1" type="body"/>
          </p:nvPr>
        </p:nvSpPr>
        <p:spPr>
          <a:xfrm>
            <a:off x="2032000" y="2895600"/>
            <a:ext cx="1828800" cy="3048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220"/>
              </a:spcBef>
              <a:spcAft>
                <a:spcPts val="0"/>
              </a:spcAft>
              <a:buClr>
                <a:schemeClr val="dk1"/>
              </a:buClr>
              <a:buSzPts val="1400"/>
              <a:buFont typeface="Calibri"/>
              <a:buNone/>
              <a:defRPr b="1"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04" name="Google Shape;204;p17"/>
          <p:cNvSpPr txBox="1"/>
          <p:nvPr>
            <p:ph idx="8" type="body"/>
          </p:nvPr>
        </p:nvSpPr>
        <p:spPr>
          <a:xfrm>
            <a:off x="2032000" y="5334000"/>
            <a:ext cx="1828800" cy="3048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220"/>
              </a:spcBef>
              <a:spcAft>
                <a:spcPts val="0"/>
              </a:spcAft>
              <a:buClr>
                <a:schemeClr val="dk1"/>
              </a:buClr>
              <a:buSzPts val="1400"/>
              <a:buFont typeface="Calibri"/>
              <a:buNone/>
              <a:defRPr b="1"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05" name="Google Shape;205;p17"/>
          <p:cNvSpPr txBox="1"/>
          <p:nvPr>
            <p:ph idx="9" type="body"/>
          </p:nvPr>
        </p:nvSpPr>
        <p:spPr>
          <a:xfrm>
            <a:off x="4876800" y="2895600"/>
            <a:ext cx="1828800" cy="3048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220"/>
              </a:spcBef>
              <a:spcAft>
                <a:spcPts val="0"/>
              </a:spcAft>
              <a:buClr>
                <a:schemeClr val="dk1"/>
              </a:buClr>
              <a:buSzPts val="1400"/>
              <a:buFont typeface="Calibri"/>
              <a:buNone/>
              <a:defRPr b="1"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06" name="Google Shape;206;p17"/>
          <p:cNvSpPr txBox="1"/>
          <p:nvPr>
            <p:ph idx="13" type="body"/>
          </p:nvPr>
        </p:nvSpPr>
        <p:spPr>
          <a:xfrm>
            <a:off x="4876800" y="5334000"/>
            <a:ext cx="1828800" cy="3048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220"/>
              </a:spcBef>
              <a:spcAft>
                <a:spcPts val="0"/>
              </a:spcAft>
              <a:buClr>
                <a:schemeClr val="dk1"/>
              </a:buClr>
              <a:buSzPts val="1400"/>
              <a:buFont typeface="Calibri"/>
              <a:buNone/>
              <a:defRPr b="1"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07" name="Google Shape;207;p17"/>
          <p:cNvSpPr txBox="1"/>
          <p:nvPr>
            <p:ph idx="14" type="body"/>
          </p:nvPr>
        </p:nvSpPr>
        <p:spPr>
          <a:xfrm>
            <a:off x="7721600" y="2895600"/>
            <a:ext cx="1828800" cy="3048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220"/>
              </a:spcBef>
              <a:spcAft>
                <a:spcPts val="0"/>
              </a:spcAft>
              <a:buClr>
                <a:schemeClr val="dk1"/>
              </a:buClr>
              <a:buSzPts val="1400"/>
              <a:buFont typeface="Calibri"/>
              <a:buNone/>
              <a:defRPr b="1"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08" name="Google Shape;208;p17"/>
          <p:cNvSpPr txBox="1"/>
          <p:nvPr>
            <p:ph idx="15" type="body"/>
          </p:nvPr>
        </p:nvSpPr>
        <p:spPr>
          <a:xfrm>
            <a:off x="7721600" y="5334000"/>
            <a:ext cx="1828800" cy="3048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220"/>
              </a:spcBef>
              <a:spcAft>
                <a:spcPts val="0"/>
              </a:spcAft>
              <a:buClr>
                <a:schemeClr val="dk1"/>
              </a:buClr>
              <a:buSzPts val="1400"/>
              <a:buFont typeface="Calibri"/>
              <a:buNone/>
              <a:defRPr b="1"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09" name="Google Shape;209;p17"/>
          <p:cNvSpPr txBox="1"/>
          <p:nvPr>
            <p:ph idx="16" type="body"/>
          </p:nvPr>
        </p:nvSpPr>
        <p:spPr>
          <a:xfrm>
            <a:off x="2032000" y="3200400"/>
            <a:ext cx="1828800" cy="1524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160"/>
              </a:spcBef>
              <a:spcAft>
                <a:spcPts val="0"/>
              </a:spcAft>
              <a:buClr>
                <a:schemeClr val="dk1"/>
              </a:buClr>
              <a:buSzPts val="1400"/>
              <a:buFont typeface="Calibri"/>
              <a:buNone/>
              <a:defRPr b="0" i="1" sz="8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10" name="Google Shape;210;p17"/>
          <p:cNvSpPr txBox="1"/>
          <p:nvPr>
            <p:ph idx="17" type="body"/>
          </p:nvPr>
        </p:nvSpPr>
        <p:spPr>
          <a:xfrm>
            <a:off x="2032000" y="5638800"/>
            <a:ext cx="1828800" cy="1524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160"/>
              </a:spcBef>
              <a:spcAft>
                <a:spcPts val="0"/>
              </a:spcAft>
              <a:buClr>
                <a:schemeClr val="dk1"/>
              </a:buClr>
              <a:buSzPts val="1400"/>
              <a:buFont typeface="Calibri"/>
              <a:buNone/>
              <a:defRPr b="0" i="1" sz="8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11" name="Google Shape;211;p17"/>
          <p:cNvSpPr txBox="1"/>
          <p:nvPr>
            <p:ph idx="18" type="body"/>
          </p:nvPr>
        </p:nvSpPr>
        <p:spPr>
          <a:xfrm>
            <a:off x="4876800" y="3200400"/>
            <a:ext cx="1828800" cy="1524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160"/>
              </a:spcBef>
              <a:spcAft>
                <a:spcPts val="0"/>
              </a:spcAft>
              <a:buClr>
                <a:schemeClr val="dk1"/>
              </a:buClr>
              <a:buSzPts val="1400"/>
              <a:buFont typeface="Calibri"/>
              <a:buNone/>
              <a:defRPr b="0" i="1" sz="8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12" name="Google Shape;212;p17"/>
          <p:cNvSpPr txBox="1"/>
          <p:nvPr>
            <p:ph idx="19" type="body"/>
          </p:nvPr>
        </p:nvSpPr>
        <p:spPr>
          <a:xfrm>
            <a:off x="4876800" y="5638800"/>
            <a:ext cx="1828800" cy="1524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160"/>
              </a:spcBef>
              <a:spcAft>
                <a:spcPts val="0"/>
              </a:spcAft>
              <a:buClr>
                <a:schemeClr val="dk1"/>
              </a:buClr>
              <a:buSzPts val="1400"/>
              <a:buFont typeface="Calibri"/>
              <a:buNone/>
              <a:defRPr b="0" i="1" sz="8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13" name="Google Shape;213;p17"/>
          <p:cNvSpPr txBox="1"/>
          <p:nvPr>
            <p:ph idx="20" type="body"/>
          </p:nvPr>
        </p:nvSpPr>
        <p:spPr>
          <a:xfrm>
            <a:off x="7721600" y="3200400"/>
            <a:ext cx="1828800" cy="1524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160"/>
              </a:spcBef>
              <a:spcAft>
                <a:spcPts val="0"/>
              </a:spcAft>
              <a:buClr>
                <a:schemeClr val="dk1"/>
              </a:buClr>
              <a:buSzPts val="1400"/>
              <a:buFont typeface="Calibri"/>
              <a:buNone/>
              <a:defRPr b="0" i="1" sz="8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14" name="Google Shape;214;p17"/>
          <p:cNvSpPr txBox="1"/>
          <p:nvPr>
            <p:ph idx="21" type="body"/>
          </p:nvPr>
        </p:nvSpPr>
        <p:spPr>
          <a:xfrm>
            <a:off x="7721600" y="5638800"/>
            <a:ext cx="1828800" cy="1524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160"/>
              </a:spcBef>
              <a:spcAft>
                <a:spcPts val="0"/>
              </a:spcAft>
              <a:buClr>
                <a:schemeClr val="dk1"/>
              </a:buClr>
              <a:buSzPts val="1400"/>
              <a:buFont typeface="Calibri"/>
              <a:buNone/>
              <a:defRPr b="0" i="1" sz="8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15" name="Google Shape;215;p17"/>
          <p:cNvSpPr txBox="1"/>
          <p:nvPr>
            <p:ph idx="22" type="body"/>
          </p:nvPr>
        </p:nvSpPr>
        <p:spPr>
          <a:xfrm>
            <a:off x="2032000" y="2286000"/>
            <a:ext cx="1828800" cy="6096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160"/>
              </a:spcBef>
              <a:spcAft>
                <a:spcPts val="0"/>
              </a:spcAft>
              <a:buClr>
                <a:schemeClr val="dk1"/>
              </a:buClr>
              <a:buSzPts val="1400"/>
              <a:buFont typeface="Calibri"/>
              <a:buNone/>
              <a:defRPr b="0" i="0" sz="8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16" name="Google Shape;216;p17"/>
          <p:cNvSpPr txBox="1"/>
          <p:nvPr>
            <p:ph idx="23" type="body"/>
          </p:nvPr>
        </p:nvSpPr>
        <p:spPr>
          <a:xfrm>
            <a:off x="2032000" y="4724400"/>
            <a:ext cx="1828800" cy="6096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160"/>
              </a:spcBef>
              <a:spcAft>
                <a:spcPts val="0"/>
              </a:spcAft>
              <a:buClr>
                <a:schemeClr val="dk1"/>
              </a:buClr>
              <a:buSzPts val="1400"/>
              <a:buFont typeface="Calibri"/>
              <a:buNone/>
              <a:defRPr b="0" i="0" sz="8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17" name="Google Shape;217;p17"/>
          <p:cNvSpPr txBox="1"/>
          <p:nvPr>
            <p:ph idx="24" type="body"/>
          </p:nvPr>
        </p:nvSpPr>
        <p:spPr>
          <a:xfrm>
            <a:off x="4876800" y="2286000"/>
            <a:ext cx="1828800" cy="6096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160"/>
              </a:spcBef>
              <a:spcAft>
                <a:spcPts val="0"/>
              </a:spcAft>
              <a:buClr>
                <a:schemeClr val="dk1"/>
              </a:buClr>
              <a:buSzPts val="1400"/>
              <a:buFont typeface="Calibri"/>
              <a:buNone/>
              <a:defRPr b="0" i="0" sz="8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18" name="Google Shape;218;p17"/>
          <p:cNvSpPr txBox="1"/>
          <p:nvPr>
            <p:ph idx="25" type="body"/>
          </p:nvPr>
        </p:nvSpPr>
        <p:spPr>
          <a:xfrm>
            <a:off x="4876800" y="4724400"/>
            <a:ext cx="1828800" cy="6096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160"/>
              </a:spcBef>
              <a:spcAft>
                <a:spcPts val="0"/>
              </a:spcAft>
              <a:buClr>
                <a:schemeClr val="dk1"/>
              </a:buClr>
              <a:buSzPts val="1400"/>
              <a:buFont typeface="Calibri"/>
              <a:buNone/>
              <a:defRPr b="0" i="0" sz="8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19" name="Google Shape;219;p17"/>
          <p:cNvSpPr txBox="1"/>
          <p:nvPr>
            <p:ph idx="26" type="body"/>
          </p:nvPr>
        </p:nvSpPr>
        <p:spPr>
          <a:xfrm>
            <a:off x="7721600" y="2286000"/>
            <a:ext cx="1828800" cy="6096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160"/>
              </a:spcBef>
              <a:spcAft>
                <a:spcPts val="0"/>
              </a:spcAft>
              <a:buClr>
                <a:schemeClr val="dk1"/>
              </a:buClr>
              <a:buSzPts val="1400"/>
              <a:buFont typeface="Calibri"/>
              <a:buNone/>
              <a:defRPr b="0" i="0" sz="8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20" name="Google Shape;220;p17"/>
          <p:cNvSpPr txBox="1"/>
          <p:nvPr>
            <p:ph idx="27" type="body"/>
          </p:nvPr>
        </p:nvSpPr>
        <p:spPr>
          <a:xfrm>
            <a:off x="7721600" y="4724400"/>
            <a:ext cx="1828800" cy="6096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160"/>
              </a:spcBef>
              <a:spcAft>
                <a:spcPts val="0"/>
              </a:spcAft>
              <a:buClr>
                <a:schemeClr val="dk1"/>
              </a:buClr>
              <a:buSzPts val="1400"/>
              <a:buFont typeface="Calibri"/>
              <a:buNone/>
              <a:defRPr b="0" i="0" sz="8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21" name="Google Shape;221;p17"/>
          <p:cNvSpPr txBox="1"/>
          <p:nvPr>
            <p:ph idx="28" type="body"/>
          </p:nvPr>
        </p:nvSpPr>
        <p:spPr>
          <a:xfrm>
            <a:off x="406400" y="381000"/>
            <a:ext cx="10769600" cy="8382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4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22" name="Google Shape;222;p17"/>
          <p:cNvSpPr txBox="1"/>
          <p:nvPr>
            <p:ph idx="10" type="dt"/>
          </p:nvPr>
        </p:nvSpPr>
        <p:spPr>
          <a:xfrm>
            <a:off x="9347200" y="76200"/>
            <a:ext cx="1828800" cy="2286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sz="1000">
                <a:solidFill>
                  <a:srgbClr val="9E9E9E"/>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3" name="Google Shape;223;p17"/>
          <p:cNvSpPr txBox="1"/>
          <p:nvPr>
            <p:ph idx="12" type="sldNum"/>
          </p:nvPr>
        </p:nvSpPr>
        <p:spPr>
          <a:xfrm>
            <a:off x="8672576" y="6473952"/>
            <a:ext cx="1320800" cy="3048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rgbClr val="000000"/>
                </a:solidFill>
                <a:latin typeface="Calibri"/>
                <a:ea typeface="Calibri"/>
                <a:cs typeface="Calibri"/>
                <a:sym typeface="Calibri"/>
              </a:defRPr>
            </a:lvl1pPr>
            <a:lvl2pPr indent="0" lvl="1" marL="0" marR="0" rtl="0" algn="r">
              <a:spcBef>
                <a:spcPts val="0"/>
              </a:spcBef>
              <a:buNone/>
              <a:defRPr sz="1000">
                <a:solidFill>
                  <a:srgbClr val="000000"/>
                </a:solidFill>
                <a:latin typeface="Calibri"/>
                <a:ea typeface="Calibri"/>
                <a:cs typeface="Calibri"/>
                <a:sym typeface="Calibri"/>
              </a:defRPr>
            </a:lvl2pPr>
            <a:lvl3pPr indent="0" lvl="2" marL="0" marR="0" rtl="0" algn="r">
              <a:spcBef>
                <a:spcPts val="0"/>
              </a:spcBef>
              <a:buNone/>
              <a:defRPr sz="1000">
                <a:solidFill>
                  <a:srgbClr val="000000"/>
                </a:solidFill>
                <a:latin typeface="Calibri"/>
                <a:ea typeface="Calibri"/>
                <a:cs typeface="Calibri"/>
                <a:sym typeface="Calibri"/>
              </a:defRPr>
            </a:lvl3pPr>
            <a:lvl4pPr indent="0" lvl="3" marL="0" marR="0" rtl="0" algn="r">
              <a:spcBef>
                <a:spcPts val="0"/>
              </a:spcBef>
              <a:buNone/>
              <a:defRPr sz="1000">
                <a:solidFill>
                  <a:srgbClr val="000000"/>
                </a:solidFill>
                <a:latin typeface="Calibri"/>
                <a:ea typeface="Calibri"/>
                <a:cs typeface="Calibri"/>
                <a:sym typeface="Calibri"/>
              </a:defRPr>
            </a:lvl4pPr>
            <a:lvl5pPr indent="0" lvl="4" marL="0" marR="0" rtl="0" algn="r">
              <a:spcBef>
                <a:spcPts val="0"/>
              </a:spcBef>
              <a:buNone/>
              <a:defRPr sz="1000">
                <a:solidFill>
                  <a:srgbClr val="000000"/>
                </a:solidFill>
                <a:latin typeface="Calibri"/>
                <a:ea typeface="Calibri"/>
                <a:cs typeface="Calibri"/>
                <a:sym typeface="Calibri"/>
              </a:defRPr>
            </a:lvl5pPr>
            <a:lvl6pPr indent="0" lvl="5" marL="0" marR="0" rtl="0" algn="r">
              <a:spcBef>
                <a:spcPts val="0"/>
              </a:spcBef>
              <a:buNone/>
              <a:defRPr sz="1000">
                <a:solidFill>
                  <a:srgbClr val="000000"/>
                </a:solidFill>
                <a:latin typeface="Calibri"/>
                <a:ea typeface="Calibri"/>
                <a:cs typeface="Calibri"/>
                <a:sym typeface="Calibri"/>
              </a:defRPr>
            </a:lvl6pPr>
            <a:lvl7pPr indent="0" lvl="6" marL="0" marR="0" rtl="0" algn="r">
              <a:spcBef>
                <a:spcPts val="0"/>
              </a:spcBef>
              <a:buNone/>
              <a:defRPr sz="1000">
                <a:solidFill>
                  <a:srgbClr val="000000"/>
                </a:solidFill>
                <a:latin typeface="Calibri"/>
                <a:ea typeface="Calibri"/>
                <a:cs typeface="Calibri"/>
                <a:sym typeface="Calibri"/>
              </a:defRPr>
            </a:lvl7pPr>
            <a:lvl8pPr indent="0" lvl="7" marL="0" marR="0" rtl="0" algn="r">
              <a:spcBef>
                <a:spcPts val="0"/>
              </a:spcBef>
              <a:buNone/>
              <a:defRPr sz="1000">
                <a:solidFill>
                  <a:srgbClr val="000000"/>
                </a:solidFill>
                <a:latin typeface="Calibri"/>
                <a:ea typeface="Calibri"/>
                <a:cs typeface="Calibri"/>
                <a:sym typeface="Calibri"/>
              </a:defRPr>
            </a:lvl8pPr>
            <a:lvl9pPr indent="0" lvl="8" marL="0" marR="0" rtl="0" algn="r">
              <a:spcBef>
                <a:spcPts val="0"/>
              </a:spcBef>
              <a:buNone/>
              <a:defRPr sz="10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24" name="Google Shape;224;p17"/>
          <p:cNvSpPr txBox="1"/>
          <p:nvPr>
            <p:ph idx="11" type="ftr"/>
          </p:nvPr>
        </p:nvSpPr>
        <p:spPr>
          <a:xfrm>
            <a:off x="3391140" y="5709249"/>
            <a:ext cx="4978400" cy="3048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ing Only">
  <p:cSld name="Heading Only">
    <p:spTree>
      <p:nvGrpSpPr>
        <p:cNvPr id="22" name="Shape 22"/>
        <p:cNvGrpSpPr/>
        <p:nvPr/>
      </p:nvGrpSpPr>
      <p:grpSpPr>
        <a:xfrm>
          <a:off x="0" y="0"/>
          <a:ext cx="0" cy="0"/>
          <a:chOff x="0" y="0"/>
          <a:chExt cx="0" cy="0"/>
        </a:xfrm>
      </p:grpSpPr>
      <p:sp>
        <p:nvSpPr>
          <p:cNvPr id="23" name="Google Shape;23;p3"/>
          <p:cNvSpPr txBox="1"/>
          <p:nvPr>
            <p:ph type="title"/>
          </p:nvPr>
        </p:nvSpPr>
        <p:spPr>
          <a:xfrm rot="5400000">
            <a:off x="8902700" y="2959100"/>
            <a:ext cx="5867400" cy="7112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Calibri"/>
              <a:buNone/>
              <a:defRPr b="0" i="0" sz="2400" u="none" cap="small"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4" name="Google Shape;24;p3"/>
          <p:cNvSpPr txBox="1"/>
          <p:nvPr>
            <p:ph idx="1" type="body"/>
          </p:nvPr>
        </p:nvSpPr>
        <p:spPr>
          <a:xfrm>
            <a:off x="406400" y="152400"/>
            <a:ext cx="10769600" cy="3048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1400"/>
              <a:buFont typeface="Calibri"/>
              <a:buNone/>
              <a:defRPr b="1" i="0" sz="14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5" name="Google Shape;25;p3"/>
          <p:cNvSpPr txBox="1"/>
          <p:nvPr>
            <p:ph idx="10" type="dt"/>
          </p:nvPr>
        </p:nvSpPr>
        <p:spPr>
          <a:xfrm>
            <a:off x="9347200" y="76200"/>
            <a:ext cx="1828800" cy="2286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sz="1000">
                <a:solidFill>
                  <a:srgbClr val="9E9E9E"/>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8672576" y="6473952"/>
            <a:ext cx="1320800" cy="3048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rgbClr val="000000"/>
                </a:solidFill>
                <a:latin typeface="Calibri"/>
                <a:ea typeface="Calibri"/>
                <a:cs typeface="Calibri"/>
                <a:sym typeface="Calibri"/>
              </a:defRPr>
            </a:lvl1pPr>
            <a:lvl2pPr indent="0" lvl="1" marL="0" marR="0" rtl="0" algn="r">
              <a:spcBef>
                <a:spcPts val="0"/>
              </a:spcBef>
              <a:buNone/>
              <a:defRPr sz="1000">
                <a:solidFill>
                  <a:srgbClr val="000000"/>
                </a:solidFill>
                <a:latin typeface="Calibri"/>
                <a:ea typeface="Calibri"/>
                <a:cs typeface="Calibri"/>
                <a:sym typeface="Calibri"/>
              </a:defRPr>
            </a:lvl2pPr>
            <a:lvl3pPr indent="0" lvl="2" marL="0" marR="0" rtl="0" algn="r">
              <a:spcBef>
                <a:spcPts val="0"/>
              </a:spcBef>
              <a:buNone/>
              <a:defRPr sz="1000">
                <a:solidFill>
                  <a:srgbClr val="000000"/>
                </a:solidFill>
                <a:latin typeface="Calibri"/>
                <a:ea typeface="Calibri"/>
                <a:cs typeface="Calibri"/>
                <a:sym typeface="Calibri"/>
              </a:defRPr>
            </a:lvl3pPr>
            <a:lvl4pPr indent="0" lvl="3" marL="0" marR="0" rtl="0" algn="r">
              <a:spcBef>
                <a:spcPts val="0"/>
              </a:spcBef>
              <a:buNone/>
              <a:defRPr sz="1000">
                <a:solidFill>
                  <a:srgbClr val="000000"/>
                </a:solidFill>
                <a:latin typeface="Calibri"/>
                <a:ea typeface="Calibri"/>
                <a:cs typeface="Calibri"/>
                <a:sym typeface="Calibri"/>
              </a:defRPr>
            </a:lvl4pPr>
            <a:lvl5pPr indent="0" lvl="4" marL="0" marR="0" rtl="0" algn="r">
              <a:spcBef>
                <a:spcPts val="0"/>
              </a:spcBef>
              <a:buNone/>
              <a:defRPr sz="1000">
                <a:solidFill>
                  <a:srgbClr val="000000"/>
                </a:solidFill>
                <a:latin typeface="Calibri"/>
                <a:ea typeface="Calibri"/>
                <a:cs typeface="Calibri"/>
                <a:sym typeface="Calibri"/>
              </a:defRPr>
            </a:lvl5pPr>
            <a:lvl6pPr indent="0" lvl="5" marL="0" marR="0" rtl="0" algn="r">
              <a:spcBef>
                <a:spcPts val="0"/>
              </a:spcBef>
              <a:buNone/>
              <a:defRPr sz="1000">
                <a:solidFill>
                  <a:srgbClr val="000000"/>
                </a:solidFill>
                <a:latin typeface="Calibri"/>
                <a:ea typeface="Calibri"/>
                <a:cs typeface="Calibri"/>
                <a:sym typeface="Calibri"/>
              </a:defRPr>
            </a:lvl6pPr>
            <a:lvl7pPr indent="0" lvl="6" marL="0" marR="0" rtl="0" algn="r">
              <a:spcBef>
                <a:spcPts val="0"/>
              </a:spcBef>
              <a:buNone/>
              <a:defRPr sz="1000">
                <a:solidFill>
                  <a:srgbClr val="000000"/>
                </a:solidFill>
                <a:latin typeface="Calibri"/>
                <a:ea typeface="Calibri"/>
                <a:cs typeface="Calibri"/>
                <a:sym typeface="Calibri"/>
              </a:defRPr>
            </a:lvl7pPr>
            <a:lvl8pPr indent="0" lvl="7" marL="0" marR="0" rtl="0" algn="r">
              <a:spcBef>
                <a:spcPts val="0"/>
              </a:spcBef>
              <a:buNone/>
              <a:defRPr sz="1000">
                <a:solidFill>
                  <a:srgbClr val="000000"/>
                </a:solidFill>
                <a:latin typeface="Calibri"/>
                <a:ea typeface="Calibri"/>
                <a:cs typeface="Calibri"/>
                <a:sym typeface="Calibri"/>
              </a:defRPr>
            </a:lvl8pPr>
            <a:lvl9pPr indent="0" lvl="8" marL="0" marR="0" rtl="0" algn="r">
              <a:spcBef>
                <a:spcPts val="0"/>
              </a:spcBef>
              <a:buNone/>
              <a:defRPr sz="10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3"/>
          <p:cNvSpPr txBox="1"/>
          <p:nvPr>
            <p:ph idx="11" type="ftr"/>
          </p:nvPr>
        </p:nvSpPr>
        <p:spPr>
          <a:xfrm>
            <a:off x="3391140" y="5709249"/>
            <a:ext cx="4978400" cy="3048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28" name="Shape 28"/>
        <p:cNvGrpSpPr/>
        <p:nvPr/>
      </p:nvGrpSpPr>
      <p:grpSpPr>
        <a:xfrm>
          <a:off x="0" y="0"/>
          <a:ext cx="0" cy="0"/>
          <a:chOff x="0" y="0"/>
          <a:chExt cx="0" cy="0"/>
        </a:xfrm>
      </p:grpSpPr>
      <p:sp>
        <p:nvSpPr>
          <p:cNvPr id="29" name="Google Shape;29;p4"/>
          <p:cNvSpPr txBox="1"/>
          <p:nvPr>
            <p:ph type="title"/>
          </p:nvPr>
        </p:nvSpPr>
        <p:spPr>
          <a:xfrm rot="5400000">
            <a:off x="8902700" y="2959100"/>
            <a:ext cx="5867400" cy="7112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Calibri"/>
              <a:buNone/>
              <a:defRPr b="0" i="0" sz="2400" u="none" cap="small"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0" name="Google Shape;30;p4"/>
          <p:cNvSpPr txBox="1"/>
          <p:nvPr>
            <p:ph idx="1" type="body"/>
          </p:nvPr>
        </p:nvSpPr>
        <p:spPr>
          <a:xfrm>
            <a:off x="414528" y="381000"/>
            <a:ext cx="9847072" cy="22860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31" name="Google Shape;31;p4"/>
          <p:cNvSpPr txBox="1"/>
          <p:nvPr>
            <p:ph idx="2" type="body"/>
          </p:nvPr>
        </p:nvSpPr>
        <p:spPr>
          <a:xfrm>
            <a:off x="406400" y="838200"/>
            <a:ext cx="9855200" cy="22860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32" name="Google Shape;32;p4"/>
          <p:cNvSpPr txBox="1"/>
          <p:nvPr>
            <p:ph idx="3" type="body"/>
          </p:nvPr>
        </p:nvSpPr>
        <p:spPr>
          <a:xfrm>
            <a:off x="414528" y="1295400"/>
            <a:ext cx="9847072" cy="22860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33" name="Google Shape;33;p4"/>
          <p:cNvSpPr txBox="1"/>
          <p:nvPr>
            <p:ph idx="4" type="body"/>
          </p:nvPr>
        </p:nvSpPr>
        <p:spPr>
          <a:xfrm>
            <a:off x="414528" y="1752600"/>
            <a:ext cx="9847072" cy="22860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34" name="Google Shape;34;p4"/>
          <p:cNvSpPr txBox="1"/>
          <p:nvPr>
            <p:ph idx="5" type="body"/>
          </p:nvPr>
        </p:nvSpPr>
        <p:spPr>
          <a:xfrm>
            <a:off x="414528" y="2209800"/>
            <a:ext cx="9847072" cy="22860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35" name="Google Shape;35;p4"/>
          <p:cNvSpPr txBox="1"/>
          <p:nvPr>
            <p:ph idx="6" type="body"/>
          </p:nvPr>
        </p:nvSpPr>
        <p:spPr>
          <a:xfrm>
            <a:off x="414528" y="2667000"/>
            <a:ext cx="9847072" cy="22860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36" name="Google Shape;36;p4"/>
          <p:cNvSpPr txBox="1"/>
          <p:nvPr>
            <p:ph idx="7" type="body"/>
          </p:nvPr>
        </p:nvSpPr>
        <p:spPr>
          <a:xfrm>
            <a:off x="414528" y="3124200"/>
            <a:ext cx="9847072" cy="22860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37" name="Google Shape;37;p4"/>
          <p:cNvSpPr txBox="1"/>
          <p:nvPr>
            <p:ph idx="8" type="body"/>
          </p:nvPr>
        </p:nvSpPr>
        <p:spPr>
          <a:xfrm>
            <a:off x="414528" y="3581400"/>
            <a:ext cx="9847072" cy="22860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38" name="Google Shape;38;p4"/>
          <p:cNvSpPr txBox="1"/>
          <p:nvPr>
            <p:ph idx="9" type="body"/>
          </p:nvPr>
        </p:nvSpPr>
        <p:spPr>
          <a:xfrm>
            <a:off x="414528" y="4038600"/>
            <a:ext cx="9847072" cy="22860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39" name="Google Shape;39;p4"/>
          <p:cNvSpPr txBox="1"/>
          <p:nvPr>
            <p:ph idx="13" type="body"/>
          </p:nvPr>
        </p:nvSpPr>
        <p:spPr>
          <a:xfrm>
            <a:off x="414528" y="4495800"/>
            <a:ext cx="9847072" cy="22860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40" name="Google Shape;40;p4"/>
          <p:cNvSpPr txBox="1"/>
          <p:nvPr>
            <p:ph idx="14" type="body"/>
          </p:nvPr>
        </p:nvSpPr>
        <p:spPr>
          <a:xfrm>
            <a:off x="414528" y="4953000"/>
            <a:ext cx="9847072" cy="22860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41" name="Google Shape;41;p4"/>
          <p:cNvSpPr txBox="1"/>
          <p:nvPr>
            <p:ph idx="15" type="body"/>
          </p:nvPr>
        </p:nvSpPr>
        <p:spPr>
          <a:xfrm>
            <a:off x="414528" y="5410200"/>
            <a:ext cx="9847072" cy="22860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42" name="Google Shape;42;p4"/>
          <p:cNvSpPr txBox="1"/>
          <p:nvPr>
            <p:ph idx="16" type="body"/>
          </p:nvPr>
        </p:nvSpPr>
        <p:spPr>
          <a:xfrm>
            <a:off x="10261600" y="381000"/>
            <a:ext cx="914400" cy="22860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spcBef>
                <a:spcPts val="220"/>
              </a:spcBef>
              <a:spcAft>
                <a:spcPts val="0"/>
              </a:spcAft>
              <a:buClr>
                <a:schemeClr val="lt1"/>
              </a:buClr>
              <a:buSzPts val="1400"/>
              <a:buFont typeface="Calibri"/>
              <a:buNone/>
              <a:defRPr b="0"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43" name="Google Shape;43;p4"/>
          <p:cNvSpPr txBox="1"/>
          <p:nvPr>
            <p:ph idx="17" type="body"/>
          </p:nvPr>
        </p:nvSpPr>
        <p:spPr>
          <a:xfrm>
            <a:off x="10261600" y="838200"/>
            <a:ext cx="914400" cy="22860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spcBef>
                <a:spcPts val="220"/>
              </a:spcBef>
              <a:spcAft>
                <a:spcPts val="0"/>
              </a:spcAft>
              <a:buClr>
                <a:schemeClr val="lt1"/>
              </a:buClr>
              <a:buSzPts val="1400"/>
              <a:buFont typeface="Calibri"/>
              <a:buNone/>
              <a:defRPr b="0"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44" name="Google Shape;44;p4"/>
          <p:cNvSpPr txBox="1"/>
          <p:nvPr>
            <p:ph idx="18" type="body"/>
          </p:nvPr>
        </p:nvSpPr>
        <p:spPr>
          <a:xfrm>
            <a:off x="10261600" y="1295400"/>
            <a:ext cx="914400" cy="22860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spcBef>
                <a:spcPts val="220"/>
              </a:spcBef>
              <a:spcAft>
                <a:spcPts val="0"/>
              </a:spcAft>
              <a:buClr>
                <a:schemeClr val="lt1"/>
              </a:buClr>
              <a:buSzPts val="1400"/>
              <a:buFont typeface="Calibri"/>
              <a:buNone/>
              <a:defRPr b="0"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45" name="Google Shape;45;p4"/>
          <p:cNvSpPr txBox="1"/>
          <p:nvPr>
            <p:ph idx="19" type="body"/>
          </p:nvPr>
        </p:nvSpPr>
        <p:spPr>
          <a:xfrm>
            <a:off x="10261600" y="1752600"/>
            <a:ext cx="914400" cy="22860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spcBef>
                <a:spcPts val="220"/>
              </a:spcBef>
              <a:spcAft>
                <a:spcPts val="0"/>
              </a:spcAft>
              <a:buClr>
                <a:schemeClr val="lt1"/>
              </a:buClr>
              <a:buSzPts val="1400"/>
              <a:buFont typeface="Calibri"/>
              <a:buNone/>
              <a:defRPr b="0"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46" name="Google Shape;46;p4"/>
          <p:cNvSpPr txBox="1"/>
          <p:nvPr>
            <p:ph idx="20" type="body"/>
          </p:nvPr>
        </p:nvSpPr>
        <p:spPr>
          <a:xfrm>
            <a:off x="10261600" y="2209800"/>
            <a:ext cx="914400" cy="22860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spcBef>
                <a:spcPts val="220"/>
              </a:spcBef>
              <a:spcAft>
                <a:spcPts val="0"/>
              </a:spcAft>
              <a:buClr>
                <a:schemeClr val="lt1"/>
              </a:buClr>
              <a:buSzPts val="1400"/>
              <a:buFont typeface="Calibri"/>
              <a:buNone/>
              <a:defRPr b="0"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47" name="Google Shape;47;p4"/>
          <p:cNvSpPr txBox="1"/>
          <p:nvPr>
            <p:ph idx="21" type="body"/>
          </p:nvPr>
        </p:nvSpPr>
        <p:spPr>
          <a:xfrm>
            <a:off x="10261600" y="2667000"/>
            <a:ext cx="914400" cy="22860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spcBef>
                <a:spcPts val="220"/>
              </a:spcBef>
              <a:spcAft>
                <a:spcPts val="0"/>
              </a:spcAft>
              <a:buClr>
                <a:schemeClr val="lt1"/>
              </a:buClr>
              <a:buSzPts val="1400"/>
              <a:buFont typeface="Calibri"/>
              <a:buNone/>
              <a:defRPr b="0"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48" name="Google Shape;48;p4"/>
          <p:cNvSpPr txBox="1"/>
          <p:nvPr>
            <p:ph idx="22" type="body"/>
          </p:nvPr>
        </p:nvSpPr>
        <p:spPr>
          <a:xfrm>
            <a:off x="10261600" y="3124200"/>
            <a:ext cx="914400" cy="22860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spcBef>
                <a:spcPts val="220"/>
              </a:spcBef>
              <a:spcAft>
                <a:spcPts val="0"/>
              </a:spcAft>
              <a:buClr>
                <a:schemeClr val="lt1"/>
              </a:buClr>
              <a:buSzPts val="1400"/>
              <a:buFont typeface="Calibri"/>
              <a:buNone/>
              <a:defRPr b="0"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49" name="Google Shape;49;p4"/>
          <p:cNvSpPr txBox="1"/>
          <p:nvPr>
            <p:ph idx="23" type="body"/>
          </p:nvPr>
        </p:nvSpPr>
        <p:spPr>
          <a:xfrm>
            <a:off x="10261600" y="3581400"/>
            <a:ext cx="914400" cy="22860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spcBef>
                <a:spcPts val="220"/>
              </a:spcBef>
              <a:spcAft>
                <a:spcPts val="0"/>
              </a:spcAft>
              <a:buClr>
                <a:schemeClr val="lt1"/>
              </a:buClr>
              <a:buSzPts val="1400"/>
              <a:buFont typeface="Calibri"/>
              <a:buNone/>
              <a:defRPr b="0"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50" name="Google Shape;50;p4"/>
          <p:cNvSpPr txBox="1"/>
          <p:nvPr>
            <p:ph idx="24" type="body"/>
          </p:nvPr>
        </p:nvSpPr>
        <p:spPr>
          <a:xfrm>
            <a:off x="10261600" y="4038600"/>
            <a:ext cx="914400" cy="22860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spcBef>
                <a:spcPts val="220"/>
              </a:spcBef>
              <a:spcAft>
                <a:spcPts val="0"/>
              </a:spcAft>
              <a:buClr>
                <a:schemeClr val="lt1"/>
              </a:buClr>
              <a:buSzPts val="1400"/>
              <a:buFont typeface="Calibri"/>
              <a:buNone/>
              <a:defRPr b="0"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51" name="Google Shape;51;p4"/>
          <p:cNvSpPr txBox="1"/>
          <p:nvPr>
            <p:ph idx="25" type="body"/>
          </p:nvPr>
        </p:nvSpPr>
        <p:spPr>
          <a:xfrm>
            <a:off x="10261600" y="4495800"/>
            <a:ext cx="914400" cy="22860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spcBef>
                <a:spcPts val="220"/>
              </a:spcBef>
              <a:spcAft>
                <a:spcPts val="0"/>
              </a:spcAft>
              <a:buClr>
                <a:schemeClr val="lt1"/>
              </a:buClr>
              <a:buSzPts val="1400"/>
              <a:buFont typeface="Calibri"/>
              <a:buNone/>
              <a:defRPr b="0"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52" name="Google Shape;52;p4"/>
          <p:cNvSpPr txBox="1"/>
          <p:nvPr>
            <p:ph idx="26" type="body"/>
          </p:nvPr>
        </p:nvSpPr>
        <p:spPr>
          <a:xfrm>
            <a:off x="10261600" y="4953000"/>
            <a:ext cx="914400" cy="22860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spcBef>
                <a:spcPts val="220"/>
              </a:spcBef>
              <a:spcAft>
                <a:spcPts val="0"/>
              </a:spcAft>
              <a:buClr>
                <a:schemeClr val="lt1"/>
              </a:buClr>
              <a:buSzPts val="1400"/>
              <a:buFont typeface="Calibri"/>
              <a:buNone/>
              <a:defRPr b="0"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53" name="Google Shape;53;p4"/>
          <p:cNvSpPr txBox="1"/>
          <p:nvPr>
            <p:ph idx="27" type="body"/>
          </p:nvPr>
        </p:nvSpPr>
        <p:spPr>
          <a:xfrm>
            <a:off x="10261600" y="5410200"/>
            <a:ext cx="914400" cy="22860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spcBef>
                <a:spcPts val="220"/>
              </a:spcBef>
              <a:spcAft>
                <a:spcPts val="0"/>
              </a:spcAft>
              <a:buClr>
                <a:schemeClr val="lt1"/>
              </a:buClr>
              <a:buSzPts val="1400"/>
              <a:buFont typeface="Calibri"/>
              <a:buNone/>
              <a:defRPr b="0"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54" name="Google Shape;54;p4"/>
          <p:cNvSpPr txBox="1"/>
          <p:nvPr>
            <p:ph idx="28" type="body"/>
          </p:nvPr>
        </p:nvSpPr>
        <p:spPr>
          <a:xfrm>
            <a:off x="414528" y="5867400"/>
            <a:ext cx="9847072" cy="22860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55" name="Google Shape;55;p4"/>
          <p:cNvSpPr txBox="1"/>
          <p:nvPr>
            <p:ph idx="29" type="body"/>
          </p:nvPr>
        </p:nvSpPr>
        <p:spPr>
          <a:xfrm>
            <a:off x="10261600" y="5867400"/>
            <a:ext cx="914400" cy="22860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spcBef>
                <a:spcPts val="220"/>
              </a:spcBef>
              <a:spcAft>
                <a:spcPts val="0"/>
              </a:spcAft>
              <a:buClr>
                <a:schemeClr val="lt1"/>
              </a:buClr>
              <a:buSzPts val="1400"/>
              <a:buFont typeface="Calibri"/>
              <a:buNone/>
              <a:defRPr b="0"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56" name="Google Shape;56;p4"/>
          <p:cNvSpPr txBox="1"/>
          <p:nvPr>
            <p:ph idx="10" type="dt"/>
          </p:nvPr>
        </p:nvSpPr>
        <p:spPr>
          <a:xfrm>
            <a:off x="9347200" y="76200"/>
            <a:ext cx="1828800" cy="2286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sz="1100">
                <a:solidFill>
                  <a:srgbClr val="9E9E9E"/>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4"/>
          <p:cNvSpPr txBox="1"/>
          <p:nvPr>
            <p:ph idx="12" type="sldNum"/>
          </p:nvPr>
        </p:nvSpPr>
        <p:spPr>
          <a:xfrm>
            <a:off x="8672576" y="6473952"/>
            <a:ext cx="1320800" cy="3048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rgbClr val="000000"/>
                </a:solidFill>
                <a:latin typeface="Calibri"/>
                <a:ea typeface="Calibri"/>
                <a:cs typeface="Calibri"/>
                <a:sym typeface="Calibri"/>
              </a:defRPr>
            </a:lvl1pPr>
            <a:lvl2pPr indent="0" lvl="1" marL="0" marR="0" rtl="0" algn="r">
              <a:spcBef>
                <a:spcPts val="0"/>
              </a:spcBef>
              <a:buNone/>
              <a:defRPr sz="1000">
                <a:solidFill>
                  <a:srgbClr val="000000"/>
                </a:solidFill>
                <a:latin typeface="Calibri"/>
                <a:ea typeface="Calibri"/>
                <a:cs typeface="Calibri"/>
                <a:sym typeface="Calibri"/>
              </a:defRPr>
            </a:lvl2pPr>
            <a:lvl3pPr indent="0" lvl="2" marL="0" marR="0" rtl="0" algn="r">
              <a:spcBef>
                <a:spcPts val="0"/>
              </a:spcBef>
              <a:buNone/>
              <a:defRPr sz="1000">
                <a:solidFill>
                  <a:srgbClr val="000000"/>
                </a:solidFill>
                <a:latin typeface="Calibri"/>
                <a:ea typeface="Calibri"/>
                <a:cs typeface="Calibri"/>
                <a:sym typeface="Calibri"/>
              </a:defRPr>
            </a:lvl3pPr>
            <a:lvl4pPr indent="0" lvl="3" marL="0" marR="0" rtl="0" algn="r">
              <a:spcBef>
                <a:spcPts val="0"/>
              </a:spcBef>
              <a:buNone/>
              <a:defRPr sz="1000">
                <a:solidFill>
                  <a:srgbClr val="000000"/>
                </a:solidFill>
                <a:latin typeface="Calibri"/>
                <a:ea typeface="Calibri"/>
                <a:cs typeface="Calibri"/>
                <a:sym typeface="Calibri"/>
              </a:defRPr>
            </a:lvl4pPr>
            <a:lvl5pPr indent="0" lvl="4" marL="0" marR="0" rtl="0" algn="r">
              <a:spcBef>
                <a:spcPts val="0"/>
              </a:spcBef>
              <a:buNone/>
              <a:defRPr sz="1000">
                <a:solidFill>
                  <a:srgbClr val="000000"/>
                </a:solidFill>
                <a:latin typeface="Calibri"/>
                <a:ea typeface="Calibri"/>
                <a:cs typeface="Calibri"/>
                <a:sym typeface="Calibri"/>
              </a:defRPr>
            </a:lvl5pPr>
            <a:lvl6pPr indent="0" lvl="5" marL="0" marR="0" rtl="0" algn="r">
              <a:spcBef>
                <a:spcPts val="0"/>
              </a:spcBef>
              <a:buNone/>
              <a:defRPr sz="1000">
                <a:solidFill>
                  <a:srgbClr val="000000"/>
                </a:solidFill>
                <a:latin typeface="Calibri"/>
                <a:ea typeface="Calibri"/>
                <a:cs typeface="Calibri"/>
                <a:sym typeface="Calibri"/>
              </a:defRPr>
            </a:lvl6pPr>
            <a:lvl7pPr indent="0" lvl="6" marL="0" marR="0" rtl="0" algn="r">
              <a:spcBef>
                <a:spcPts val="0"/>
              </a:spcBef>
              <a:buNone/>
              <a:defRPr sz="1000">
                <a:solidFill>
                  <a:srgbClr val="000000"/>
                </a:solidFill>
                <a:latin typeface="Calibri"/>
                <a:ea typeface="Calibri"/>
                <a:cs typeface="Calibri"/>
                <a:sym typeface="Calibri"/>
              </a:defRPr>
            </a:lvl7pPr>
            <a:lvl8pPr indent="0" lvl="7" marL="0" marR="0" rtl="0" algn="r">
              <a:spcBef>
                <a:spcPts val="0"/>
              </a:spcBef>
              <a:buNone/>
              <a:defRPr sz="1000">
                <a:solidFill>
                  <a:srgbClr val="000000"/>
                </a:solidFill>
                <a:latin typeface="Calibri"/>
                <a:ea typeface="Calibri"/>
                <a:cs typeface="Calibri"/>
                <a:sym typeface="Calibri"/>
              </a:defRPr>
            </a:lvl8pPr>
            <a:lvl9pPr indent="0" lvl="8" marL="0" marR="0" rtl="0" algn="r">
              <a:spcBef>
                <a:spcPts val="0"/>
              </a:spcBef>
              <a:buNone/>
              <a:defRPr sz="10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8" name="Google Shape;58;p4"/>
          <p:cNvSpPr txBox="1"/>
          <p:nvPr>
            <p:ph idx="11" type="ftr"/>
          </p:nvPr>
        </p:nvSpPr>
        <p:spPr>
          <a:xfrm>
            <a:off x="3391140" y="5709249"/>
            <a:ext cx="4978400" cy="3048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59" name="Shape 59"/>
        <p:cNvGrpSpPr/>
        <p:nvPr/>
      </p:nvGrpSpPr>
      <p:grpSpPr>
        <a:xfrm>
          <a:off x="0" y="0"/>
          <a:ext cx="0" cy="0"/>
          <a:chOff x="0" y="0"/>
          <a:chExt cx="0" cy="0"/>
        </a:xfrm>
      </p:grpSpPr>
      <p:sp>
        <p:nvSpPr>
          <p:cNvPr id="60" name="Google Shape;60;p5"/>
          <p:cNvSpPr/>
          <p:nvPr/>
        </p:nvSpPr>
        <p:spPr>
          <a:xfrm>
            <a:off x="0" y="4038600"/>
            <a:ext cx="12192000" cy="609600"/>
          </a:xfrm>
          <a:prstGeom prst="rect">
            <a:avLst/>
          </a:prstGeom>
          <a:solidFill>
            <a:srgbClr val="2172A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5"/>
          <p:cNvSpPr txBox="1"/>
          <p:nvPr>
            <p:ph type="ctrTitle"/>
          </p:nvPr>
        </p:nvSpPr>
        <p:spPr>
          <a:xfrm>
            <a:off x="304800" y="4114800"/>
            <a:ext cx="9652000" cy="533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Calibri"/>
              <a:buNone/>
              <a:defRPr b="0" i="0" sz="2000" u="none" cap="none"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2" name="Google Shape;62;p5"/>
          <p:cNvSpPr txBox="1"/>
          <p:nvPr>
            <p:ph idx="10" type="dt"/>
          </p:nvPr>
        </p:nvSpPr>
        <p:spPr>
          <a:xfrm>
            <a:off x="304800" y="6477000"/>
            <a:ext cx="2133600" cy="304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000">
                <a:solidFill>
                  <a:srgbClr val="A0A0A0"/>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5"/>
          <p:cNvSpPr txBox="1"/>
          <p:nvPr>
            <p:ph idx="11" type="ftr"/>
          </p:nvPr>
        </p:nvSpPr>
        <p:spPr>
          <a:xfrm>
            <a:off x="3606800" y="6477000"/>
            <a:ext cx="4978400" cy="3048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5"/>
          <p:cNvSpPr txBox="1"/>
          <p:nvPr>
            <p:ph idx="12" type="sldNum"/>
          </p:nvPr>
        </p:nvSpPr>
        <p:spPr>
          <a:xfrm>
            <a:off x="8636000" y="6477000"/>
            <a:ext cx="1361440" cy="3048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rgbClr val="000000"/>
                </a:solidFill>
                <a:latin typeface="Calibri"/>
                <a:ea typeface="Calibri"/>
                <a:cs typeface="Calibri"/>
                <a:sym typeface="Calibri"/>
              </a:defRPr>
            </a:lvl1pPr>
            <a:lvl2pPr indent="0" lvl="1" marL="0" marR="0" rtl="0" algn="r">
              <a:spcBef>
                <a:spcPts val="0"/>
              </a:spcBef>
              <a:buNone/>
              <a:defRPr sz="1000">
                <a:solidFill>
                  <a:srgbClr val="000000"/>
                </a:solidFill>
                <a:latin typeface="Calibri"/>
                <a:ea typeface="Calibri"/>
                <a:cs typeface="Calibri"/>
                <a:sym typeface="Calibri"/>
              </a:defRPr>
            </a:lvl2pPr>
            <a:lvl3pPr indent="0" lvl="2" marL="0" marR="0" rtl="0" algn="r">
              <a:spcBef>
                <a:spcPts val="0"/>
              </a:spcBef>
              <a:buNone/>
              <a:defRPr sz="1000">
                <a:solidFill>
                  <a:srgbClr val="000000"/>
                </a:solidFill>
                <a:latin typeface="Calibri"/>
                <a:ea typeface="Calibri"/>
                <a:cs typeface="Calibri"/>
                <a:sym typeface="Calibri"/>
              </a:defRPr>
            </a:lvl3pPr>
            <a:lvl4pPr indent="0" lvl="3" marL="0" marR="0" rtl="0" algn="r">
              <a:spcBef>
                <a:spcPts val="0"/>
              </a:spcBef>
              <a:buNone/>
              <a:defRPr sz="1000">
                <a:solidFill>
                  <a:srgbClr val="000000"/>
                </a:solidFill>
                <a:latin typeface="Calibri"/>
                <a:ea typeface="Calibri"/>
                <a:cs typeface="Calibri"/>
                <a:sym typeface="Calibri"/>
              </a:defRPr>
            </a:lvl4pPr>
            <a:lvl5pPr indent="0" lvl="4" marL="0" marR="0" rtl="0" algn="r">
              <a:spcBef>
                <a:spcPts val="0"/>
              </a:spcBef>
              <a:buNone/>
              <a:defRPr sz="1000">
                <a:solidFill>
                  <a:srgbClr val="000000"/>
                </a:solidFill>
                <a:latin typeface="Calibri"/>
                <a:ea typeface="Calibri"/>
                <a:cs typeface="Calibri"/>
                <a:sym typeface="Calibri"/>
              </a:defRPr>
            </a:lvl5pPr>
            <a:lvl6pPr indent="0" lvl="5" marL="0" marR="0" rtl="0" algn="r">
              <a:spcBef>
                <a:spcPts val="0"/>
              </a:spcBef>
              <a:buNone/>
              <a:defRPr sz="1000">
                <a:solidFill>
                  <a:srgbClr val="000000"/>
                </a:solidFill>
                <a:latin typeface="Calibri"/>
                <a:ea typeface="Calibri"/>
                <a:cs typeface="Calibri"/>
                <a:sym typeface="Calibri"/>
              </a:defRPr>
            </a:lvl6pPr>
            <a:lvl7pPr indent="0" lvl="6" marL="0" marR="0" rtl="0" algn="r">
              <a:spcBef>
                <a:spcPts val="0"/>
              </a:spcBef>
              <a:buNone/>
              <a:defRPr sz="1000">
                <a:solidFill>
                  <a:srgbClr val="000000"/>
                </a:solidFill>
                <a:latin typeface="Calibri"/>
                <a:ea typeface="Calibri"/>
                <a:cs typeface="Calibri"/>
                <a:sym typeface="Calibri"/>
              </a:defRPr>
            </a:lvl7pPr>
            <a:lvl8pPr indent="0" lvl="7" marL="0" marR="0" rtl="0" algn="r">
              <a:spcBef>
                <a:spcPts val="0"/>
              </a:spcBef>
              <a:buNone/>
              <a:defRPr sz="1000">
                <a:solidFill>
                  <a:srgbClr val="000000"/>
                </a:solidFill>
                <a:latin typeface="Calibri"/>
                <a:ea typeface="Calibri"/>
                <a:cs typeface="Calibri"/>
                <a:sym typeface="Calibri"/>
              </a:defRPr>
            </a:lvl8pPr>
            <a:lvl9pPr indent="0" lvl="8" marL="0" marR="0" rtl="0" algn="r">
              <a:spcBef>
                <a:spcPts val="0"/>
              </a:spcBef>
              <a:buNone/>
              <a:defRPr sz="10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5"/>
          <p:cNvSpPr/>
          <p:nvPr/>
        </p:nvSpPr>
        <p:spPr>
          <a:xfrm>
            <a:off x="0" y="4645880"/>
            <a:ext cx="12192000" cy="2743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6" name="Shape 66"/>
        <p:cNvGrpSpPr/>
        <p:nvPr/>
      </p:nvGrpSpPr>
      <p:grpSpPr>
        <a:xfrm>
          <a:off x="0" y="0"/>
          <a:ext cx="0" cy="0"/>
          <a:chOff x="0" y="0"/>
          <a:chExt cx="0" cy="0"/>
        </a:xfrm>
      </p:grpSpPr>
      <p:sp>
        <p:nvSpPr>
          <p:cNvPr id="67" name="Google Shape;67;p6"/>
          <p:cNvSpPr txBox="1"/>
          <p:nvPr>
            <p:ph type="title"/>
          </p:nvPr>
        </p:nvSpPr>
        <p:spPr>
          <a:xfrm rot="5400000">
            <a:off x="8902700" y="2959100"/>
            <a:ext cx="5867400" cy="7112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Calibri"/>
              <a:buNone/>
              <a:defRPr b="0" i="0" sz="2400" u="none" cap="small"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8" name="Google Shape;68;p6"/>
          <p:cNvSpPr txBox="1"/>
          <p:nvPr>
            <p:ph idx="10" type="dt"/>
          </p:nvPr>
        </p:nvSpPr>
        <p:spPr>
          <a:xfrm>
            <a:off x="9347200" y="76200"/>
            <a:ext cx="1828800" cy="2286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sz="1000">
                <a:solidFill>
                  <a:srgbClr val="9E9E9E"/>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Google Shape;69;p6"/>
          <p:cNvSpPr txBox="1"/>
          <p:nvPr>
            <p:ph idx="12" type="sldNum"/>
          </p:nvPr>
        </p:nvSpPr>
        <p:spPr>
          <a:xfrm>
            <a:off x="8672576" y="6473952"/>
            <a:ext cx="1320800" cy="3048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rgbClr val="000000"/>
                </a:solidFill>
                <a:latin typeface="Calibri"/>
                <a:ea typeface="Calibri"/>
                <a:cs typeface="Calibri"/>
                <a:sym typeface="Calibri"/>
              </a:defRPr>
            </a:lvl1pPr>
            <a:lvl2pPr indent="0" lvl="1" marL="0" marR="0" rtl="0" algn="r">
              <a:spcBef>
                <a:spcPts val="0"/>
              </a:spcBef>
              <a:buNone/>
              <a:defRPr sz="1000">
                <a:solidFill>
                  <a:srgbClr val="000000"/>
                </a:solidFill>
                <a:latin typeface="Calibri"/>
                <a:ea typeface="Calibri"/>
                <a:cs typeface="Calibri"/>
                <a:sym typeface="Calibri"/>
              </a:defRPr>
            </a:lvl2pPr>
            <a:lvl3pPr indent="0" lvl="2" marL="0" marR="0" rtl="0" algn="r">
              <a:spcBef>
                <a:spcPts val="0"/>
              </a:spcBef>
              <a:buNone/>
              <a:defRPr sz="1000">
                <a:solidFill>
                  <a:srgbClr val="000000"/>
                </a:solidFill>
                <a:latin typeface="Calibri"/>
                <a:ea typeface="Calibri"/>
                <a:cs typeface="Calibri"/>
                <a:sym typeface="Calibri"/>
              </a:defRPr>
            </a:lvl3pPr>
            <a:lvl4pPr indent="0" lvl="3" marL="0" marR="0" rtl="0" algn="r">
              <a:spcBef>
                <a:spcPts val="0"/>
              </a:spcBef>
              <a:buNone/>
              <a:defRPr sz="1000">
                <a:solidFill>
                  <a:srgbClr val="000000"/>
                </a:solidFill>
                <a:latin typeface="Calibri"/>
                <a:ea typeface="Calibri"/>
                <a:cs typeface="Calibri"/>
                <a:sym typeface="Calibri"/>
              </a:defRPr>
            </a:lvl4pPr>
            <a:lvl5pPr indent="0" lvl="4" marL="0" marR="0" rtl="0" algn="r">
              <a:spcBef>
                <a:spcPts val="0"/>
              </a:spcBef>
              <a:buNone/>
              <a:defRPr sz="1000">
                <a:solidFill>
                  <a:srgbClr val="000000"/>
                </a:solidFill>
                <a:latin typeface="Calibri"/>
                <a:ea typeface="Calibri"/>
                <a:cs typeface="Calibri"/>
                <a:sym typeface="Calibri"/>
              </a:defRPr>
            </a:lvl5pPr>
            <a:lvl6pPr indent="0" lvl="5" marL="0" marR="0" rtl="0" algn="r">
              <a:spcBef>
                <a:spcPts val="0"/>
              </a:spcBef>
              <a:buNone/>
              <a:defRPr sz="1000">
                <a:solidFill>
                  <a:srgbClr val="000000"/>
                </a:solidFill>
                <a:latin typeface="Calibri"/>
                <a:ea typeface="Calibri"/>
                <a:cs typeface="Calibri"/>
                <a:sym typeface="Calibri"/>
              </a:defRPr>
            </a:lvl6pPr>
            <a:lvl7pPr indent="0" lvl="6" marL="0" marR="0" rtl="0" algn="r">
              <a:spcBef>
                <a:spcPts val="0"/>
              </a:spcBef>
              <a:buNone/>
              <a:defRPr sz="1000">
                <a:solidFill>
                  <a:srgbClr val="000000"/>
                </a:solidFill>
                <a:latin typeface="Calibri"/>
                <a:ea typeface="Calibri"/>
                <a:cs typeface="Calibri"/>
                <a:sym typeface="Calibri"/>
              </a:defRPr>
            </a:lvl7pPr>
            <a:lvl8pPr indent="0" lvl="7" marL="0" marR="0" rtl="0" algn="r">
              <a:spcBef>
                <a:spcPts val="0"/>
              </a:spcBef>
              <a:buNone/>
              <a:defRPr sz="1000">
                <a:solidFill>
                  <a:srgbClr val="000000"/>
                </a:solidFill>
                <a:latin typeface="Calibri"/>
                <a:ea typeface="Calibri"/>
                <a:cs typeface="Calibri"/>
                <a:sym typeface="Calibri"/>
              </a:defRPr>
            </a:lvl8pPr>
            <a:lvl9pPr indent="0" lvl="8" marL="0" marR="0" rtl="0" algn="r">
              <a:spcBef>
                <a:spcPts val="0"/>
              </a:spcBef>
              <a:buNone/>
              <a:defRPr sz="10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0" name="Google Shape;70;p6"/>
          <p:cNvSpPr txBox="1"/>
          <p:nvPr>
            <p:ph idx="11" type="ftr"/>
          </p:nvPr>
        </p:nvSpPr>
        <p:spPr>
          <a:xfrm>
            <a:off x="3391140" y="5709249"/>
            <a:ext cx="4978400" cy="3048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Up">
  <p:cSld name="1-Up">
    <p:spTree>
      <p:nvGrpSpPr>
        <p:cNvPr id="71" name="Shape 71"/>
        <p:cNvGrpSpPr/>
        <p:nvPr/>
      </p:nvGrpSpPr>
      <p:grpSpPr>
        <a:xfrm>
          <a:off x="0" y="0"/>
          <a:ext cx="0" cy="0"/>
          <a:chOff x="0" y="0"/>
          <a:chExt cx="0" cy="0"/>
        </a:xfrm>
      </p:grpSpPr>
      <p:sp>
        <p:nvSpPr>
          <p:cNvPr id="72" name="Google Shape;72;p7"/>
          <p:cNvSpPr txBox="1"/>
          <p:nvPr>
            <p:ph type="title"/>
          </p:nvPr>
        </p:nvSpPr>
        <p:spPr>
          <a:xfrm rot="5400000">
            <a:off x="8902700" y="2959100"/>
            <a:ext cx="5867400" cy="7112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Calibri"/>
              <a:buNone/>
              <a:defRPr b="0" i="0" sz="2400" u="none" cap="small"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3" name="Google Shape;73;p7"/>
          <p:cNvSpPr txBox="1"/>
          <p:nvPr>
            <p:ph idx="1" type="body"/>
          </p:nvPr>
        </p:nvSpPr>
        <p:spPr>
          <a:xfrm>
            <a:off x="406400" y="152400"/>
            <a:ext cx="10769600" cy="3048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1400"/>
              <a:buFont typeface="Calibri"/>
              <a:buNone/>
              <a:defRPr b="1" i="0" sz="14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74" name="Google Shape;74;p7"/>
          <p:cNvSpPr txBox="1"/>
          <p:nvPr>
            <p:ph idx="2" type="body"/>
          </p:nvPr>
        </p:nvSpPr>
        <p:spPr>
          <a:xfrm>
            <a:off x="406400" y="457200"/>
            <a:ext cx="10769600" cy="5638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75" name="Google Shape;75;p7"/>
          <p:cNvSpPr txBox="1"/>
          <p:nvPr>
            <p:ph idx="10" type="dt"/>
          </p:nvPr>
        </p:nvSpPr>
        <p:spPr>
          <a:xfrm>
            <a:off x="9347200" y="76200"/>
            <a:ext cx="1828800" cy="2286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sz="1000">
                <a:solidFill>
                  <a:srgbClr val="9E9E9E"/>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7"/>
          <p:cNvSpPr txBox="1"/>
          <p:nvPr>
            <p:ph idx="12" type="sldNum"/>
          </p:nvPr>
        </p:nvSpPr>
        <p:spPr>
          <a:xfrm>
            <a:off x="8672576" y="6473952"/>
            <a:ext cx="1320800" cy="3048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rgbClr val="000000"/>
                </a:solidFill>
                <a:latin typeface="Calibri"/>
                <a:ea typeface="Calibri"/>
                <a:cs typeface="Calibri"/>
                <a:sym typeface="Calibri"/>
              </a:defRPr>
            </a:lvl1pPr>
            <a:lvl2pPr indent="0" lvl="1" marL="0" marR="0" rtl="0" algn="r">
              <a:spcBef>
                <a:spcPts val="0"/>
              </a:spcBef>
              <a:buNone/>
              <a:defRPr sz="1000">
                <a:solidFill>
                  <a:srgbClr val="000000"/>
                </a:solidFill>
                <a:latin typeface="Calibri"/>
                <a:ea typeface="Calibri"/>
                <a:cs typeface="Calibri"/>
                <a:sym typeface="Calibri"/>
              </a:defRPr>
            </a:lvl2pPr>
            <a:lvl3pPr indent="0" lvl="2" marL="0" marR="0" rtl="0" algn="r">
              <a:spcBef>
                <a:spcPts val="0"/>
              </a:spcBef>
              <a:buNone/>
              <a:defRPr sz="1000">
                <a:solidFill>
                  <a:srgbClr val="000000"/>
                </a:solidFill>
                <a:latin typeface="Calibri"/>
                <a:ea typeface="Calibri"/>
                <a:cs typeface="Calibri"/>
                <a:sym typeface="Calibri"/>
              </a:defRPr>
            </a:lvl3pPr>
            <a:lvl4pPr indent="0" lvl="3" marL="0" marR="0" rtl="0" algn="r">
              <a:spcBef>
                <a:spcPts val="0"/>
              </a:spcBef>
              <a:buNone/>
              <a:defRPr sz="1000">
                <a:solidFill>
                  <a:srgbClr val="000000"/>
                </a:solidFill>
                <a:latin typeface="Calibri"/>
                <a:ea typeface="Calibri"/>
                <a:cs typeface="Calibri"/>
                <a:sym typeface="Calibri"/>
              </a:defRPr>
            </a:lvl4pPr>
            <a:lvl5pPr indent="0" lvl="4" marL="0" marR="0" rtl="0" algn="r">
              <a:spcBef>
                <a:spcPts val="0"/>
              </a:spcBef>
              <a:buNone/>
              <a:defRPr sz="1000">
                <a:solidFill>
                  <a:srgbClr val="000000"/>
                </a:solidFill>
                <a:latin typeface="Calibri"/>
                <a:ea typeface="Calibri"/>
                <a:cs typeface="Calibri"/>
                <a:sym typeface="Calibri"/>
              </a:defRPr>
            </a:lvl5pPr>
            <a:lvl6pPr indent="0" lvl="5" marL="0" marR="0" rtl="0" algn="r">
              <a:spcBef>
                <a:spcPts val="0"/>
              </a:spcBef>
              <a:buNone/>
              <a:defRPr sz="1000">
                <a:solidFill>
                  <a:srgbClr val="000000"/>
                </a:solidFill>
                <a:latin typeface="Calibri"/>
                <a:ea typeface="Calibri"/>
                <a:cs typeface="Calibri"/>
                <a:sym typeface="Calibri"/>
              </a:defRPr>
            </a:lvl6pPr>
            <a:lvl7pPr indent="0" lvl="6" marL="0" marR="0" rtl="0" algn="r">
              <a:spcBef>
                <a:spcPts val="0"/>
              </a:spcBef>
              <a:buNone/>
              <a:defRPr sz="1000">
                <a:solidFill>
                  <a:srgbClr val="000000"/>
                </a:solidFill>
                <a:latin typeface="Calibri"/>
                <a:ea typeface="Calibri"/>
                <a:cs typeface="Calibri"/>
                <a:sym typeface="Calibri"/>
              </a:defRPr>
            </a:lvl7pPr>
            <a:lvl8pPr indent="0" lvl="7" marL="0" marR="0" rtl="0" algn="r">
              <a:spcBef>
                <a:spcPts val="0"/>
              </a:spcBef>
              <a:buNone/>
              <a:defRPr sz="1000">
                <a:solidFill>
                  <a:srgbClr val="000000"/>
                </a:solidFill>
                <a:latin typeface="Calibri"/>
                <a:ea typeface="Calibri"/>
                <a:cs typeface="Calibri"/>
                <a:sym typeface="Calibri"/>
              </a:defRPr>
            </a:lvl8pPr>
            <a:lvl9pPr indent="0" lvl="8" marL="0" marR="0" rtl="0" algn="r">
              <a:spcBef>
                <a:spcPts val="0"/>
              </a:spcBef>
              <a:buNone/>
              <a:defRPr sz="10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7" name="Google Shape;77;p7"/>
          <p:cNvSpPr txBox="1"/>
          <p:nvPr>
            <p:ph idx="11" type="ftr"/>
          </p:nvPr>
        </p:nvSpPr>
        <p:spPr>
          <a:xfrm>
            <a:off x="3391140" y="5709249"/>
            <a:ext cx="4978400" cy="3048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Up">
  <p:cSld name="2-Up">
    <p:spTree>
      <p:nvGrpSpPr>
        <p:cNvPr id="78" name="Shape 78"/>
        <p:cNvGrpSpPr/>
        <p:nvPr/>
      </p:nvGrpSpPr>
      <p:grpSpPr>
        <a:xfrm>
          <a:off x="0" y="0"/>
          <a:ext cx="0" cy="0"/>
          <a:chOff x="0" y="0"/>
          <a:chExt cx="0" cy="0"/>
        </a:xfrm>
      </p:grpSpPr>
      <p:sp>
        <p:nvSpPr>
          <p:cNvPr id="79" name="Google Shape;79;p8"/>
          <p:cNvSpPr txBox="1"/>
          <p:nvPr>
            <p:ph type="title"/>
          </p:nvPr>
        </p:nvSpPr>
        <p:spPr>
          <a:xfrm rot="5400000">
            <a:off x="8902700" y="2959100"/>
            <a:ext cx="5867400" cy="7112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Calibri"/>
              <a:buNone/>
              <a:defRPr b="0" i="0" sz="2400" u="none" cap="small"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0" name="Google Shape;80;p8"/>
          <p:cNvSpPr txBox="1"/>
          <p:nvPr>
            <p:ph idx="1" type="body"/>
          </p:nvPr>
        </p:nvSpPr>
        <p:spPr>
          <a:xfrm>
            <a:off x="406400" y="152400"/>
            <a:ext cx="5287264" cy="3048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1400"/>
              <a:buFont typeface="Calibri"/>
              <a:buNone/>
              <a:defRPr b="1" i="0" sz="14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81" name="Google Shape;81;p8"/>
          <p:cNvSpPr txBox="1"/>
          <p:nvPr>
            <p:ph idx="2" type="body"/>
          </p:nvPr>
        </p:nvSpPr>
        <p:spPr>
          <a:xfrm>
            <a:off x="406400" y="457200"/>
            <a:ext cx="5283200" cy="5638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82" name="Google Shape;82;p8"/>
          <p:cNvSpPr txBox="1"/>
          <p:nvPr>
            <p:ph idx="3" type="body"/>
          </p:nvPr>
        </p:nvSpPr>
        <p:spPr>
          <a:xfrm>
            <a:off x="5888736" y="152400"/>
            <a:ext cx="5287264" cy="3048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1400"/>
              <a:buFont typeface="Calibri"/>
              <a:buNone/>
              <a:defRPr b="1" i="0" sz="14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83" name="Google Shape;83;p8"/>
          <p:cNvSpPr txBox="1"/>
          <p:nvPr>
            <p:ph idx="4" type="body"/>
          </p:nvPr>
        </p:nvSpPr>
        <p:spPr>
          <a:xfrm>
            <a:off x="5888736" y="457200"/>
            <a:ext cx="5283200" cy="5638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84" name="Google Shape;84;p8"/>
          <p:cNvSpPr txBox="1"/>
          <p:nvPr>
            <p:ph idx="10" type="dt"/>
          </p:nvPr>
        </p:nvSpPr>
        <p:spPr>
          <a:xfrm>
            <a:off x="9347200" y="76200"/>
            <a:ext cx="1828800" cy="2286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sz="1000">
                <a:solidFill>
                  <a:srgbClr val="9E9E9E"/>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8"/>
          <p:cNvSpPr txBox="1"/>
          <p:nvPr>
            <p:ph idx="12" type="sldNum"/>
          </p:nvPr>
        </p:nvSpPr>
        <p:spPr>
          <a:xfrm>
            <a:off x="8672576" y="6473952"/>
            <a:ext cx="1320800" cy="3048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rgbClr val="000000"/>
                </a:solidFill>
                <a:latin typeface="Calibri"/>
                <a:ea typeface="Calibri"/>
                <a:cs typeface="Calibri"/>
                <a:sym typeface="Calibri"/>
              </a:defRPr>
            </a:lvl1pPr>
            <a:lvl2pPr indent="0" lvl="1" marL="0" marR="0" rtl="0" algn="r">
              <a:spcBef>
                <a:spcPts val="0"/>
              </a:spcBef>
              <a:buNone/>
              <a:defRPr sz="1000">
                <a:solidFill>
                  <a:srgbClr val="000000"/>
                </a:solidFill>
                <a:latin typeface="Calibri"/>
                <a:ea typeface="Calibri"/>
                <a:cs typeface="Calibri"/>
                <a:sym typeface="Calibri"/>
              </a:defRPr>
            </a:lvl2pPr>
            <a:lvl3pPr indent="0" lvl="2" marL="0" marR="0" rtl="0" algn="r">
              <a:spcBef>
                <a:spcPts val="0"/>
              </a:spcBef>
              <a:buNone/>
              <a:defRPr sz="1000">
                <a:solidFill>
                  <a:srgbClr val="000000"/>
                </a:solidFill>
                <a:latin typeface="Calibri"/>
                <a:ea typeface="Calibri"/>
                <a:cs typeface="Calibri"/>
                <a:sym typeface="Calibri"/>
              </a:defRPr>
            </a:lvl3pPr>
            <a:lvl4pPr indent="0" lvl="3" marL="0" marR="0" rtl="0" algn="r">
              <a:spcBef>
                <a:spcPts val="0"/>
              </a:spcBef>
              <a:buNone/>
              <a:defRPr sz="1000">
                <a:solidFill>
                  <a:srgbClr val="000000"/>
                </a:solidFill>
                <a:latin typeface="Calibri"/>
                <a:ea typeface="Calibri"/>
                <a:cs typeface="Calibri"/>
                <a:sym typeface="Calibri"/>
              </a:defRPr>
            </a:lvl4pPr>
            <a:lvl5pPr indent="0" lvl="4" marL="0" marR="0" rtl="0" algn="r">
              <a:spcBef>
                <a:spcPts val="0"/>
              </a:spcBef>
              <a:buNone/>
              <a:defRPr sz="1000">
                <a:solidFill>
                  <a:srgbClr val="000000"/>
                </a:solidFill>
                <a:latin typeface="Calibri"/>
                <a:ea typeface="Calibri"/>
                <a:cs typeface="Calibri"/>
                <a:sym typeface="Calibri"/>
              </a:defRPr>
            </a:lvl5pPr>
            <a:lvl6pPr indent="0" lvl="5" marL="0" marR="0" rtl="0" algn="r">
              <a:spcBef>
                <a:spcPts val="0"/>
              </a:spcBef>
              <a:buNone/>
              <a:defRPr sz="1000">
                <a:solidFill>
                  <a:srgbClr val="000000"/>
                </a:solidFill>
                <a:latin typeface="Calibri"/>
                <a:ea typeface="Calibri"/>
                <a:cs typeface="Calibri"/>
                <a:sym typeface="Calibri"/>
              </a:defRPr>
            </a:lvl6pPr>
            <a:lvl7pPr indent="0" lvl="6" marL="0" marR="0" rtl="0" algn="r">
              <a:spcBef>
                <a:spcPts val="0"/>
              </a:spcBef>
              <a:buNone/>
              <a:defRPr sz="1000">
                <a:solidFill>
                  <a:srgbClr val="000000"/>
                </a:solidFill>
                <a:latin typeface="Calibri"/>
                <a:ea typeface="Calibri"/>
                <a:cs typeface="Calibri"/>
                <a:sym typeface="Calibri"/>
              </a:defRPr>
            </a:lvl7pPr>
            <a:lvl8pPr indent="0" lvl="7" marL="0" marR="0" rtl="0" algn="r">
              <a:spcBef>
                <a:spcPts val="0"/>
              </a:spcBef>
              <a:buNone/>
              <a:defRPr sz="1000">
                <a:solidFill>
                  <a:srgbClr val="000000"/>
                </a:solidFill>
                <a:latin typeface="Calibri"/>
                <a:ea typeface="Calibri"/>
                <a:cs typeface="Calibri"/>
                <a:sym typeface="Calibri"/>
              </a:defRPr>
            </a:lvl8pPr>
            <a:lvl9pPr indent="0" lvl="8" marL="0" marR="0" rtl="0" algn="r">
              <a:spcBef>
                <a:spcPts val="0"/>
              </a:spcBef>
              <a:buNone/>
              <a:defRPr sz="10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86" name="Google Shape;86;p8"/>
          <p:cNvSpPr txBox="1"/>
          <p:nvPr>
            <p:ph idx="11" type="ftr"/>
          </p:nvPr>
        </p:nvSpPr>
        <p:spPr>
          <a:xfrm>
            <a:off x="3391140" y="5709249"/>
            <a:ext cx="4978400" cy="3048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Up: 2 left, 1 right">
  <p:cSld name="3-Up: 2 left, 1 right">
    <p:spTree>
      <p:nvGrpSpPr>
        <p:cNvPr id="87" name="Shape 87"/>
        <p:cNvGrpSpPr/>
        <p:nvPr/>
      </p:nvGrpSpPr>
      <p:grpSpPr>
        <a:xfrm>
          <a:off x="0" y="0"/>
          <a:ext cx="0" cy="0"/>
          <a:chOff x="0" y="0"/>
          <a:chExt cx="0" cy="0"/>
        </a:xfrm>
      </p:grpSpPr>
      <p:sp>
        <p:nvSpPr>
          <p:cNvPr id="88" name="Google Shape;88;p9"/>
          <p:cNvSpPr txBox="1"/>
          <p:nvPr>
            <p:ph type="title"/>
          </p:nvPr>
        </p:nvSpPr>
        <p:spPr>
          <a:xfrm rot="5400000">
            <a:off x="8902700" y="2959100"/>
            <a:ext cx="5867400" cy="7112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Calibri"/>
              <a:buNone/>
              <a:defRPr b="0" i="0" sz="2400" u="none" cap="small"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9" name="Google Shape;89;p9"/>
          <p:cNvSpPr txBox="1"/>
          <p:nvPr>
            <p:ph idx="1" type="body"/>
          </p:nvPr>
        </p:nvSpPr>
        <p:spPr>
          <a:xfrm>
            <a:off x="406400" y="152400"/>
            <a:ext cx="5283200" cy="301752"/>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1400"/>
              <a:buFont typeface="Calibri"/>
              <a:buNone/>
              <a:defRPr b="1" i="0" sz="14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90" name="Google Shape;90;p9"/>
          <p:cNvSpPr txBox="1"/>
          <p:nvPr>
            <p:ph idx="2" type="body"/>
          </p:nvPr>
        </p:nvSpPr>
        <p:spPr>
          <a:xfrm>
            <a:off x="406400" y="457200"/>
            <a:ext cx="5283200" cy="2706624"/>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91" name="Google Shape;91;p9"/>
          <p:cNvSpPr txBox="1"/>
          <p:nvPr>
            <p:ph idx="3" type="body"/>
          </p:nvPr>
        </p:nvSpPr>
        <p:spPr>
          <a:xfrm>
            <a:off x="402336" y="3319272"/>
            <a:ext cx="5287264" cy="301752"/>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1400"/>
              <a:buFont typeface="Calibri"/>
              <a:buNone/>
              <a:defRPr b="1" i="0" sz="14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92" name="Google Shape;92;p9"/>
          <p:cNvSpPr txBox="1"/>
          <p:nvPr>
            <p:ph idx="4" type="body"/>
          </p:nvPr>
        </p:nvSpPr>
        <p:spPr>
          <a:xfrm>
            <a:off x="402336" y="3617976"/>
            <a:ext cx="5287264" cy="2706624"/>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93" name="Google Shape;93;p9"/>
          <p:cNvSpPr txBox="1"/>
          <p:nvPr>
            <p:ph idx="5" type="body"/>
          </p:nvPr>
        </p:nvSpPr>
        <p:spPr>
          <a:xfrm>
            <a:off x="5888736" y="152400"/>
            <a:ext cx="5287264" cy="301752"/>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1400"/>
              <a:buFont typeface="Calibri"/>
              <a:buNone/>
              <a:defRPr b="1" i="0" sz="14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94" name="Google Shape;94;p9"/>
          <p:cNvSpPr txBox="1"/>
          <p:nvPr>
            <p:ph idx="6" type="body"/>
          </p:nvPr>
        </p:nvSpPr>
        <p:spPr>
          <a:xfrm>
            <a:off x="5888736" y="451104"/>
            <a:ext cx="5283200" cy="5638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95" name="Google Shape;95;p9"/>
          <p:cNvSpPr txBox="1"/>
          <p:nvPr>
            <p:ph idx="10" type="dt"/>
          </p:nvPr>
        </p:nvSpPr>
        <p:spPr>
          <a:xfrm>
            <a:off x="9347200" y="76200"/>
            <a:ext cx="1828800" cy="2286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sz="1000">
                <a:solidFill>
                  <a:srgbClr val="9E9E9E"/>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6" name="Google Shape;96;p9"/>
          <p:cNvSpPr txBox="1"/>
          <p:nvPr>
            <p:ph idx="12" type="sldNum"/>
          </p:nvPr>
        </p:nvSpPr>
        <p:spPr>
          <a:xfrm>
            <a:off x="8672576" y="6473952"/>
            <a:ext cx="1320800" cy="3048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rgbClr val="000000"/>
                </a:solidFill>
                <a:latin typeface="Calibri"/>
                <a:ea typeface="Calibri"/>
                <a:cs typeface="Calibri"/>
                <a:sym typeface="Calibri"/>
              </a:defRPr>
            </a:lvl1pPr>
            <a:lvl2pPr indent="0" lvl="1" marL="0" marR="0" rtl="0" algn="r">
              <a:spcBef>
                <a:spcPts val="0"/>
              </a:spcBef>
              <a:buNone/>
              <a:defRPr sz="1000">
                <a:solidFill>
                  <a:srgbClr val="000000"/>
                </a:solidFill>
                <a:latin typeface="Calibri"/>
                <a:ea typeface="Calibri"/>
                <a:cs typeface="Calibri"/>
                <a:sym typeface="Calibri"/>
              </a:defRPr>
            </a:lvl2pPr>
            <a:lvl3pPr indent="0" lvl="2" marL="0" marR="0" rtl="0" algn="r">
              <a:spcBef>
                <a:spcPts val="0"/>
              </a:spcBef>
              <a:buNone/>
              <a:defRPr sz="1000">
                <a:solidFill>
                  <a:srgbClr val="000000"/>
                </a:solidFill>
                <a:latin typeface="Calibri"/>
                <a:ea typeface="Calibri"/>
                <a:cs typeface="Calibri"/>
                <a:sym typeface="Calibri"/>
              </a:defRPr>
            </a:lvl3pPr>
            <a:lvl4pPr indent="0" lvl="3" marL="0" marR="0" rtl="0" algn="r">
              <a:spcBef>
                <a:spcPts val="0"/>
              </a:spcBef>
              <a:buNone/>
              <a:defRPr sz="1000">
                <a:solidFill>
                  <a:srgbClr val="000000"/>
                </a:solidFill>
                <a:latin typeface="Calibri"/>
                <a:ea typeface="Calibri"/>
                <a:cs typeface="Calibri"/>
                <a:sym typeface="Calibri"/>
              </a:defRPr>
            </a:lvl4pPr>
            <a:lvl5pPr indent="0" lvl="4" marL="0" marR="0" rtl="0" algn="r">
              <a:spcBef>
                <a:spcPts val="0"/>
              </a:spcBef>
              <a:buNone/>
              <a:defRPr sz="1000">
                <a:solidFill>
                  <a:srgbClr val="000000"/>
                </a:solidFill>
                <a:latin typeface="Calibri"/>
                <a:ea typeface="Calibri"/>
                <a:cs typeface="Calibri"/>
                <a:sym typeface="Calibri"/>
              </a:defRPr>
            </a:lvl5pPr>
            <a:lvl6pPr indent="0" lvl="5" marL="0" marR="0" rtl="0" algn="r">
              <a:spcBef>
                <a:spcPts val="0"/>
              </a:spcBef>
              <a:buNone/>
              <a:defRPr sz="1000">
                <a:solidFill>
                  <a:srgbClr val="000000"/>
                </a:solidFill>
                <a:latin typeface="Calibri"/>
                <a:ea typeface="Calibri"/>
                <a:cs typeface="Calibri"/>
                <a:sym typeface="Calibri"/>
              </a:defRPr>
            </a:lvl6pPr>
            <a:lvl7pPr indent="0" lvl="6" marL="0" marR="0" rtl="0" algn="r">
              <a:spcBef>
                <a:spcPts val="0"/>
              </a:spcBef>
              <a:buNone/>
              <a:defRPr sz="1000">
                <a:solidFill>
                  <a:srgbClr val="000000"/>
                </a:solidFill>
                <a:latin typeface="Calibri"/>
                <a:ea typeface="Calibri"/>
                <a:cs typeface="Calibri"/>
                <a:sym typeface="Calibri"/>
              </a:defRPr>
            </a:lvl7pPr>
            <a:lvl8pPr indent="0" lvl="7" marL="0" marR="0" rtl="0" algn="r">
              <a:spcBef>
                <a:spcPts val="0"/>
              </a:spcBef>
              <a:buNone/>
              <a:defRPr sz="1000">
                <a:solidFill>
                  <a:srgbClr val="000000"/>
                </a:solidFill>
                <a:latin typeface="Calibri"/>
                <a:ea typeface="Calibri"/>
                <a:cs typeface="Calibri"/>
                <a:sym typeface="Calibri"/>
              </a:defRPr>
            </a:lvl8pPr>
            <a:lvl9pPr indent="0" lvl="8" marL="0" marR="0" rtl="0" algn="r">
              <a:spcBef>
                <a:spcPts val="0"/>
              </a:spcBef>
              <a:buNone/>
              <a:defRPr sz="10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97" name="Google Shape;97;p9"/>
          <p:cNvSpPr txBox="1"/>
          <p:nvPr>
            <p:ph idx="11" type="ftr"/>
          </p:nvPr>
        </p:nvSpPr>
        <p:spPr>
          <a:xfrm>
            <a:off x="3391140" y="5709249"/>
            <a:ext cx="4978400" cy="3048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Up: 1 Left, 2 Right">
  <p:cSld name="3-Up: 1 Left, 2 Right">
    <p:spTree>
      <p:nvGrpSpPr>
        <p:cNvPr id="98" name="Shape 98"/>
        <p:cNvGrpSpPr/>
        <p:nvPr/>
      </p:nvGrpSpPr>
      <p:grpSpPr>
        <a:xfrm>
          <a:off x="0" y="0"/>
          <a:ext cx="0" cy="0"/>
          <a:chOff x="0" y="0"/>
          <a:chExt cx="0" cy="0"/>
        </a:xfrm>
      </p:grpSpPr>
      <p:sp>
        <p:nvSpPr>
          <p:cNvPr id="99" name="Google Shape;99;p10"/>
          <p:cNvSpPr txBox="1"/>
          <p:nvPr>
            <p:ph type="title"/>
          </p:nvPr>
        </p:nvSpPr>
        <p:spPr>
          <a:xfrm rot="5400000">
            <a:off x="8902700" y="2959100"/>
            <a:ext cx="5867400" cy="7112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Calibri"/>
              <a:buNone/>
              <a:defRPr b="0" i="0" sz="2400" u="none" cap="small"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00" name="Google Shape;100;p10"/>
          <p:cNvSpPr txBox="1"/>
          <p:nvPr>
            <p:ph idx="1" type="body"/>
          </p:nvPr>
        </p:nvSpPr>
        <p:spPr>
          <a:xfrm>
            <a:off x="406400" y="152400"/>
            <a:ext cx="5287264" cy="301752"/>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1400"/>
              <a:buFont typeface="Calibri"/>
              <a:buNone/>
              <a:defRPr b="1" i="0" sz="14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01" name="Google Shape;101;p10"/>
          <p:cNvSpPr txBox="1"/>
          <p:nvPr>
            <p:ph idx="2" type="body"/>
          </p:nvPr>
        </p:nvSpPr>
        <p:spPr>
          <a:xfrm>
            <a:off x="406400" y="381000"/>
            <a:ext cx="5283200" cy="5638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02" name="Google Shape;102;p10"/>
          <p:cNvSpPr txBox="1"/>
          <p:nvPr>
            <p:ph idx="3" type="body"/>
          </p:nvPr>
        </p:nvSpPr>
        <p:spPr>
          <a:xfrm>
            <a:off x="5892800" y="152400"/>
            <a:ext cx="5283200" cy="301752"/>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1400"/>
              <a:buFont typeface="Calibri"/>
              <a:buNone/>
              <a:defRPr b="1" i="0" sz="14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03" name="Google Shape;103;p10"/>
          <p:cNvSpPr txBox="1"/>
          <p:nvPr>
            <p:ph idx="4" type="body"/>
          </p:nvPr>
        </p:nvSpPr>
        <p:spPr>
          <a:xfrm>
            <a:off x="5892800" y="381000"/>
            <a:ext cx="5283200" cy="2706624"/>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04" name="Google Shape;104;p10"/>
          <p:cNvSpPr txBox="1"/>
          <p:nvPr>
            <p:ph idx="5" type="body"/>
          </p:nvPr>
        </p:nvSpPr>
        <p:spPr>
          <a:xfrm>
            <a:off x="5888736" y="3319272"/>
            <a:ext cx="5287264" cy="301752"/>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1400"/>
              <a:buFont typeface="Calibri"/>
              <a:buNone/>
              <a:defRPr b="1" i="0" sz="14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05" name="Google Shape;105;p10"/>
          <p:cNvSpPr txBox="1"/>
          <p:nvPr>
            <p:ph idx="6" type="body"/>
          </p:nvPr>
        </p:nvSpPr>
        <p:spPr>
          <a:xfrm>
            <a:off x="5888736" y="3547872"/>
            <a:ext cx="5287264" cy="2706624"/>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06" name="Google Shape;106;p10"/>
          <p:cNvSpPr txBox="1"/>
          <p:nvPr>
            <p:ph idx="10" type="dt"/>
          </p:nvPr>
        </p:nvSpPr>
        <p:spPr>
          <a:xfrm>
            <a:off x="9347200" y="76200"/>
            <a:ext cx="1828800" cy="2286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sz="1000">
                <a:solidFill>
                  <a:srgbClr val="9E9E9E"/>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7" name="Google Shape;107;p10"/>
          <p:cNvSpPr txBox="1"/>
          <p:nvPr>
            <p:ph idx="12" type="sldNum"/>
          </p:nvPr>
        </p:nvSpPr>
        <p:spPr>
          <a:xfrm>
            <a:off x="8672576" y="6473952"/>
            <a:ext cx="1320800" cy="3048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rgbClr val="000000"/>
                </a:solidFill>
                <a:latin typeface="Calibri"/>
                <a:ea typeface="Calibri"/>
                <a:cs typeface="Calibri"/>
                <a:sym typeface="Calibri"/>
              </a:defRPr>
            </a:lvl1pPr>
            <a:lvl2pPr indent="0" lvl="1" marL="0" marR="0" rtl="0" algn="r">
              <a:spcBef>
                <a:spcPts val="0"/>
              </a:spcBef>
              <a:buNone/>
              <a:defRPr sz="1000">
                <a:solidFill>
                  <a:srgbClr val="000000"/>
                </a:solidFill>
                <a:latin typeface="Calibri"/>
                <a:ea typeface="Calibri"/>
                <a:cs typeface="Calibri"/>
                <a:sym typeface="Calibri"/>
              </a:defRPr>
            </a:lvl2pPr>
            <a:lvl3pPr indent="0" lvl="2" marL="0" marR="0" rtl="0" algn="r">
              <a:spcBef>
                <a:spcPts val="0"/>
              </a:spcBef>
              <a:buNone/>
              <a:defRPr sz="1000">
                <a:solidFill>
                  <a:srgbClr val="000000"/>
                </a:solidFill>
                <a:latin typeface="Calibri"/>
                <a:ea typeface="Calibri"/>
                <a:cs typeface="Calibri"/>
                <a:sym typeface="Calibri"/>
              </a:defRPr>
            </a:lvl3pPr>
            <a:lvl4pPr indent="0" lvl="3" marL="0" marR="0" rtl="0" algn="r">
              <a:spcBef>
                <a:spcPts val="0"/>
              </a:spcBef>
              <a:buNone/>
              <a:defRPr sz="1000">
                <a:solidFill>
                  <a:srgbClr val="000000"/>
                </a:solidFill>
                <a:latin typeface="Calibri"/>
                <a:ea typeface="Calibri"/>
                <a:cs typeface="Calibri"/>
                <a:sym typeface="Calibri"/>
              </a:defRPr>
            </a:lvl4pPr>
            <a:lvl5pPr indent="0" lvl="4" marL="0" marR="0" rtl="0" algn="r">
              <a:spcBef>
                <a:spcPts val="0"/>
              </a:spcBef>
              <a:buNone/>
              <a:defRPr sz="1000">
                <a:solidFill>
                  <a:srgbClr val="000000"/>
                </a:solidFill>
                <a:latin typeface="Calibri"/>
                <a:ea typeface="Calibri"/>
                <a:cs typeface="Calibri"/>
                <a:sym typeface="Calibri"/>
              </a:defRPr>
            </a:lvl5pPr>
            <a:lvl6pPr indent="0" lvl="5" marL="0" marR="0" rtl="0" algn="r">
              <a:spcBef>
                <a:spcPts val="0"/>
              </a:spcBef>
              <a:buNone/>
              <a:defRPr sz="1000">
                <a:solidFill>
                  <a:srgbClr val="000000"/>
                </a:solidFill>
                <a:latin typeface="Calibri"/>
                <a:ea typeface="Calibri"/>
                <a:cs typeface="Calibri"/>
                <a:sym typeface="Calibri"/>
              </a:defRPr>
            </a:lvl6pPr>
            <a:lvl7pPr indent="0" lvl="6" marL="0" marR="0" rtl="0" algn="r">
              <a:spcBef>
                <a:spcPts val="0"/>
              </a:spcBef>
              <a:buNone/>
              <a:defRPr sz="1000">
                <a:solidFill>
                  <a:srgbClr val="000000"/>
                </a:solidFill>
                <a:latin typeface="Calibri"/>
                <a:ea typeface="Calibri"/>
                <a:cs typeface="Calibri"/>
                <a:sym typeface="Calibri"/>
              </a:defRPr>
            </a:lvl7pPr>
            <a:lvl8pPr indent="0" lvl="7" marL="0" marR="0" rtl="0" algn="r">
              <a:spcBef>
                <a:spcPts val="0"/>
              </a:spcBef>
              <a:buNone/>
              <a:defRPr sz="1000">
                <a:solidFill>
                  <a:srgbClr val="000000"/>
                </a:solidFill>
                <a:latin typeface="Calibri"/>
                <a:ea typeface="Calibri"/>
                <a:cs typeface="Calibri"/>
                <a:sym typeface="Calibri"/>
              </a:defRPr>
            </a:lvl8pPr>
            <a:lvl9pPr indent="0" lvl="8" marL="0" marR="0" rtl="0" algn="r">
              <a:spcBef>
                <a:spcPts val="0"/>
              </a:spcBef>
              <a:buNone/>
              <a:defRPr sz="10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10"/>
          <p:cNvSpPr txBox="1"/>
          <p:nvPr>
            <p:ph idx="11" type="ftr"/>
          </p:nvPr>
        </p:nvSpPr>
        <p:spPr>
          <a:xfrm>
            <a:off x="3391140" y="5709249"/>
            <a:ext cx="4978400" cy="3048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1480800" y="0"/>
            <a:ext cx="71120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7" name="Google Shape;7;p1"/>
          <p:cNvSpPr txBox="1"/>
          <p:nvPr>
            <p:ph type="title"/>
          </p:nvPr>
        </p:nvSpPr>
        <p:spPr>
          <a:xfrm rot="5400000">
            <a:off x="8902700" y="2959100"/>
            <a:ext cx="5867400" cy="7112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Calibri"/>
              <a:buNone/>
              <a:defRPr b="0" i="0" sz="2400" u="none" cap="small"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 name="Google Shape;8;p1"/>
          <p:cNvSpPr txBox="1"/>
          <p:nvPr>
            <p:ph idx="1" type="body"/>
          </p:nvPr>
        </p:nvSpPr>
        <p:spPr>
          <a:xfrm>
            <a:off x="406400" y="381000"/>
            <a:ext cx="10769600" cy="58674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9" name="Google Shape;9;p1"/>
          <p:cNvSpPr txBox="1"/>
          <p:nvPr>
            <p:ph idx="10" type="dt"/>
          </p:nvPr>
        </p:nvSpPr>
        <p:spPr>
          <a:xfrm>
            <a:off x="9347200" y="76200"/>
            <a:ext cx="1828800" cy="2286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1000" u="none" cap="none" strike="noStrike">
                <a:solidFill>
                  <a:srgbClr val="9E9E9E"/>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72576" y="6473952"/>
            <a:ext cx="1320800" cy="3048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000000"/>
                </a:solidFill>
                <a:latin typeface="Calibri"/>
                <a:ea typeface="Calibri"/>
                <a:cs typeface="Calibri"/>
                <a:sym typeface="Calibri"/>
              </a:defRPr>
            </a:lvl1pPr>
            <a:lvl2pPr indent="0" lvl="1" marL="0" marR="0" rtl="0" algn="r">
              <a:spcBef>
                <a:spcPts val="0"/>
              </a:spcBef>
              <a:buNone/>
              <a:defRPr b="0" i="0" sz="1000" u="none" cap="none" strike="noStrike">
                <a:solidFill>
                  <a:srgbClr val="000000"/>
                </a:solidFill>
                <a:latin typeface="Calibri"/>
                <a:ea typeface="Calibri"/>
                <a:cs typeface="Calibri"/>
                <a:sym typeface="Calibri"/>
              </a:defRPr>
            </a:lvl2pPr>
            <a:lvl3pPr indent="0" lvl="2" marL="0" marR="0" rtl="0" algn="r">
              <a:spcBef>
                <a:spcPts val="0"/>
              </a:spcBef>
              <a:buNone/>
              <a:defRPr b="0" i="0" sz="1000" u="none" cap="none" strike="noStrike">
                <a:solidFill>
                  <a:srgbClr val="000000"/>
                </a:solidFill>
                <a:latin typeface="Calibri"/>
                <a:ea typeface="Calibri"/>
                <a:cs typeface="Calibri"/>
                <a:sym typeface="Calibri"/>
              </a:defRPr>
            </a:lvl3pPr>
            <a:lvl4pPr indent="0" lvl="3" marL="0" marR="0" rtl="0" algn="r">
              <a:spcBef>
                <a:spcPts val="0"/>
              </a:spcBef>
              <a:buNone/>
              <a:defRPr b="0" i="0" sz="1000" u="none" cap="none" strike="noStrike">
                <a:solidFill>
                  <a:srgbClr val="000000"/>
                </a:solidFill>
                <a:latin typeface="Calibri"/>
                <a:ea typeface="Calibri"/>
                <a:cs typeface="Calibri"/>
                <a:sym typeface="Calibri"/>
              </a:defRPr>
            </a:lvl4pPr>
            <a:lvl5pPr indent="0" lvl="4" marL="0" marR="0" rtl="0" algn="r">
              <a:spcBef>
                <a:spcPts val="0"/>
              </a:spcBef>
              <a:buNone/>
              <a:defRPr b="0" i="0" sz="1000" u="none" cap="none" strike="noStrike">
                <a:solidFill>
                  <a:srgbClr val="000000"/>
                </a:solidFill>
                <a:latin typeface="Calibri"/>
                <a:ea typeface="Calibri"/>
                <a:cs typeface="Calibri"/>
                <a:sym typeface="Calibri"/>
              </a:defRPr>
            </a:lvl5pPr>
            <a:lvl6pPr indent="0" lvl="5" marL="0" marR="0" rtl="0" algn="r">
              <a:spcBef>
                <a:spcPts val="0"/>
              </a:spcBef>
              <a:buNone/>
              <a:defRPr b="0" i="0" sz="1000" u="none" cap="none" strike="noStrike">
                <a:solidFill>
                  <a:srgbClr val="000000"/>
                </a:solidFill>
                <a:latin typeface="Calibri"/>
                <a:ea typeface="Calibri"/>
                <a:cs typeface="Calibri"/>
                <a:sym typeface="Calibri"/>
              </a:defRPr>
            </a:lvl6pPr>
            <a:lvl7pPr indent="0" lvl="6" marL="0" marR="0" rtl="0" algn="r">
              <a:spcBef>
                <a:spcPts val="0"/>
              </a:spcBef>
              <a:buNone/>
              <a:defRPr b="0" i="0" sz="1000" u="none" cap="none" strike="noStrike">
                <a:solidFill>
                  <a:srgbClr val="000000"/>
                </a:solidFill>
                <a:latin typeface="Calibri"/>
                <a:ea typeface="Calibri"/>
                <a:cs typeface="Calibri"/>
                <a:sym typeface="Calibri"/>
              </a:defRPr>
            </a:lvl7pPr>
            <a:lvl8pPr indent="0" lvl="7" marL="0" marR="0" rtl="0" algn="r">
              <a:spcBef>
                <a:spcPts val="0"/>
              </a:spcBef>
              <a:buNone/>
              <a:defRPr b="0" i="0" sz="1000" u="none" cap="none" strike="noStrike">
                <a:solidFill>
                  <a:srgbClr val="000000"/>
                </a:solidFill>
                <a:latin typeface="Calibri"/>
                <a:ea typeface="Calibri"/>
                <a:cs typeface="Calibri"/>
                <a:sym typeface="Calibri"/>
              </a:defRPr>
            </a:lvl8pPr>
            <a:lvl9pPr indent="0" lvl="8" marL="0" marR="0" rtl="0" algn="r">
              <a:spcBef>
                <a:spcPts val="0"/>
              </a:spcBef>
              <a:buNone/>
              <a:defRPr b="0" i="0" sz="10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p:nvPr/>
        </p:nvSpPr>
        <p:spPr>
          <a:xfrm>
            <a:off x="0" y="0"/>
            <a:ext cx="10160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pic>
        <p:nvPicPr>
          <p:cNvPr id="12" name="Google Shape;12;p1"/>
          <p:cNvPicPr preferRelativeResize="0"/>
          <p:nvPr/>
        </p:nvPicPr>
        <p:blipFill rotWithShape="1">
          <a:blip r:embed="rId1">
            <a:alphaModFix/>
          </a:blip>
          <a:srcRect b="0" l="0" r="0" t="0"/>
          <a:stretch/>
        </p:blipFill>
        <p:spPr>
          <a:xfrm>
            <a:off x="10080752" y="6101746"/>
            <a:ext cx="1443495" cy="936671"/>
          </a:xfrm>
          <a:prstGeom prst="rect">
            <a:avLst/>
          </a:prstGeom>
          <a:noFill/>
          <a:ln>
            <a:noFill/>
          </a:ln>
        </p:spPr>
      </p:pic>
      <p:sp>
        <p:nvSpPr>
          <p:cNvPr id="13" name="Google Shape;13;p1"/>
          <p:cNvSpPr txBox="1"/>
          <p:nvPr/>
        </p:nvSpPr>
        <p:spPr>
          <a:xfrm>
            <a:off x="3787087" y="6522598"/>
            <a:ext cx="3381463"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900" u="none" cap="none" strike="noStrike">
                <a:solidFill>
                  <a:schemeClr val="dk1"/>
                </a:solidFill>
                <a:latin typeface="Calibri"/>
                <a:ea typeface="Calibri"/>
                <a:cs typeface="Calibri"/>
                <a:sym typeface="Calibri"/>
              </a:rPr>
              <a:t>© 2016 KOKO Networks,  Proprietary &amp; Confidential</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8.jpg"/><Relationship Id="rId9" Type="http://schemas.openxmlformats.org/officeDocument/2006/relationships/image" Target="../media/image3.jp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rive.google.com/file/d/0B0VUPgc5YRPEakZIZmNPTFlXOEU/view?pli=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8"/>
          <p:cNvSpPr txBox="1"/>
          <p:nvPr>
            <p:ph type="ctrTitle"/>
          </p:nvPr>
        </p:nvSpPr>
        <p:spPr>
          <a:xfrm>
            <a:off x="304800" y="4114800"/>
            <a:ext cx="9652000" cy="533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Font typeface="Calibri"/>
              <a:buNone/>
            </a:pPr>
            <a:r>
              <a:rPr b="0" i="0" lang="en-US" sz="2000" u="none" cap="none" strike="noStrike">
                <a:solidFill>
                  <a:schemeClr val="lt1"/>
                </a:solidFill>
                <a:latin typeface="Calibri"/>
                <a:ea typeface="Calibri"/>
                <a:cs typeface="Calibri"/>
                <a:sym typeface="Calibri"/>
              </a:rPr>
              <a:t>FP V5 VISUALIZATION FOR KOKO HOSTS, KAMPALA </a:t>
            </a:r>
            <a:endParaRPr b="0" i="0" sz="2000" u="none" cap="none" strike="noStrike">
              <a:solidFill>
                <a:schemeClr val="lt1"/>
              </a:solidFill>
              <a:latin typeface="Calibri"/>
              <a:ea typeface="Calibri"/>
              <a:cs typeface="Calibri"/>
              <a:sym typeface="Calibri"/>
            </a:endParaRPr>
          </a:p>
        </p:txBody>
      </p:sp>
      <p:sp>
        <p:nvSpPr>
          <p:cNvPr id="230" name="Google Shape;230;p18"/>
          <p:cNvSpPr txBox="1"/>
          <p:nvPr>
            <p:ph idx="12" type="sldNum"/>
          </p:nvPr>
        </p:nvSpPr>
        <p:spPr>
          <a:xfrm>
            <a:off x="8636000" y="6477000"/>
            <a:ext cx="1361440" cy="3048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000">
                <a:solidFill>
                  <a:srgbClr val="000000"/>
                </a:solidFill>
                <a:latin typeface="Calibri"/>
                <a:ea typeface="Calibri"/>
                <a:cs typeface="Calibri"/>
                <a:sym typeface="Calibri"/>
              </a:rPr>
              <a:t>‹#›</a:t>
            </a:fld>
            <a:endParaRPr sz="1000">
              <a:solidFill>
                <a:srgbClr val="000000"/>
              </a:solidFill>
              <a:latin typeface="Calibri"/>
              <a:ea typeface="Calibri"/>
              <a:cs typeface="Calibri"/>
              <a:sym typeface="Calibri"/>
            </a:endParaRPr>
          </a:p>
        </p:txBody>
      </p:sp>
      <p:sp>
        <p:nvSpPr>
          <p:cNvPr id="231" name="Google Shape;231;p18"/>
          <p:cNvSpPr txBox="1"/>
          <p:nvPr/>
        </p:nvSpPr>
        <p:spPr>
          <a:xfrm>
            <a:off x="304800" y="4798422"/>
            <a:ext cx="2156424"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Last Updated: 10 Nov 2016</a:t>
            </a:r>
            <a:endParaRPr sz="14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9"/>
          <p:cNvSpPr txBox="1"/>
          <p:nvPr>
            <p:ph type="title"/>
          </p:nvPr>
        </p:nvSpPr>
        <p:spPr>
          <a:xfrm rot="5400000">
            <a:off x="8902700" y="2959100"/>
            <a:ext cx="5867400" cy="711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Font typeface="Calibri"/>
              <a:buNone/>
            </a:pPr>
            <a:r>
              <a:rPr b="0" i="0" lang="en-US" sz="2400" u="none" cap="small" strike="noStrike">
                <a:solidFill>
                  <a:schemeClr val="lt1"/>
                </a:solidFill>
                <a:latin typeface="Calibri"/>
                <a:ea typeface="Calibri"/>
                <a:cs typeface="Calibri"/>
                <a:sym typeface="Calibri"/>
              </a:rPr>
              <a:t>D</a:t>
            </a:r>
            <a:endParaRPr b="0" i="0" sz="2400" u="none" cap="small" strike="noStrike">
              <a:solidFill>
                <a:schemeClr val="lt1"/>
              </a:solidFill>
              <a:latin typeface="Calibri"/>
              <a:ea typeface="Calibri"/>
              <a:cs typeface="Calibri"/>
              <a:sym typeface="Calibri"/>
            </a:endParaRPr>
          </a:p>
        </p:txBody>
      </p:sp>
      <p:sp>
        <p:nvSpPr>
          <p:cNvPr id="237" name="Google Shape;237;p19"/>
          <p:cNvSpPr txBox="1"/>
          <p:nvPr>
            <p:ph idx="12" type="sldNum"/>
          </p:nvPr>
        </p:nvSpPr>
        <p:spPr>
          <a:xfrm>
            <a:off x="8672576" y="6473952"/>
            <a:ext cx="1320800" cy="3048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000">
                <a:solidFill>
                  <a:srgbClr val="000000"/>
                </a:solidFill>
                <a:latin typeface="Calibri"/>
                <a:ea typeface="Calibri"/>
                <a:cs typeface="Calibri"/>
                <a:sym typeface="Calibri"/>
              </a:rPr>
              <a:t>‹#›</a:t>
            </a:fld>
            <a:endParaRPr sz="1000">
              <a:solidFill>
                <a:srgbClr val="000000"/>
              </a:solidFill>
              <a:latin typeface="Calibri"/>
              <a:ea typeface="Calibri"/>
              <a:cs typeface="Calibri"/>
              <a:sym typeface="Calibri"/>
            </a:endParaRPr>
          </a:p>
        </p:txBody>
      </p:sp>
      <p:sp>
        <p:nvSpPr>
          <p:cNvPr id="238" name="Google Shape;238;p19"/>
          <p:cNvSpPr txBox="1"/>
          <p:nvPr/>
        </p:nvSpPr>
        <p:spPr>
          <a:xfrm>
            <a:off x="626057" y="710976"/>
            <a:ext cx="10702343" cy="57554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KOKO Networks </a:t>
            </a:r>
            <a:r>
              <a:rPr lang="en-US" sz="1600">
                <a:solidFill>
                  <a:schemeClr val="dk1"/>
                </a:solidFill>
                <a:latin typeface="Calibri"/>
                <a:ea typeface="Calibri"/>
                <a:cs typeface="Calibri"/>
                <a:sym typeface="Calibri"/>
              </a:rPr>
              <a:t>is a technology company with a suite of hardware and software technologies that is doing research to enable the safe and low-cost distribution of clean cooking fuel to urban households.</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KOKO Networks is in the process of technology development and market research in Kampala.  KOKO Networks plans to install one prototype KOKOpoint  and SmartCook stoves with Smart Canisters deployed in Kitintale for our current 12 test users.</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u="sng">
                <a:solidFill>
                  <a:schemeClr val="dk1"/>
                </a:solidFill>
                <a:latin typeface="Calibri"/>
                <a:ea typeface="Calibri"/>
                <a:cs typeface="Calibri"/>
                <a:sym typeface="Calibri"/>
              </a:rPr>
              <a:t>Who is a KOKOpoint Host?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This is a small business owner that agrees to partner with KOKO Networks to install and host our KOKOpoint on their premises for research purposes.</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The HOST agrees to permit minor modifications to their premises in order to enable the safe external refilling of the KOKOpoint on a regular basis with denatured bioethanol cooking fuel (known as  SMART FUEL).</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The HOST also agrees to use its best efforts to protect and secure the KOKOpoint.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u="sng">
                <a:solidFill>
                  <a:schemeClr val="dk1"/>
                </a:solidFill>
                <a:latin typeface="Calibri"/>
                <a:ea typeface="Calibri"/>
                <a:cs typeface="Calibri"/>
                <a:sym typeface="Calibri"/>
              </a:rPr>
              <a:t>What is a KOKOpoint?</a:t>
            </a:r>
            <a:endParaRPr/>
          </a:p>
          <a:p>
            <a:pPr indent="-285750" lvl="0" marL="285750" marR="0" rtl="0" algn="l">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Automated and self service dispenser of KOKO fuel.</a:t>
            </a:r>
            <a:endParaRPr/>
          </a:p>
          <a:p>
            <a:pPr indent="-285750" lvl="0" marL="285750" marR="0" rtl="0" algn="l">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Ultra safe, vapor tight dispensing ,remote monitoring technology.</a:t>
            </a:r>
            <a:endParaRPr/>
          </a:p>
          <a:p>
            <a:pPr indent="-285750" lvl="0" marL="285750" marR="0" rtl="0" algn="l">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Ultra low power with 48 hours backup.</a:t>
            </a:r>
            <a:endParaRPr/>
          </a:p>
          <a:p>
            <a:pPr indent="-285750" lvl="0" marL="285750" marR="0" rtl="0" algn="l">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Connected to KOKOnet cloud services.</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u="sng">
                <a:solidFill>
                  <a:schemeClr val="dk1"/>
                </a:solidFill>
                <a:latin typeface="Calibri"/>
                <a:ea typeface="Calibri"/>
                <a:cs typeface="Calibri"/>
                <a:sym typeface="Calibri"/>
              </a:rPr>
              <a:t>What is SmartCook?</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SmartCook is a modern clean cooking solution that includes a 2 burner stove and a vapor tight refillable canister.</a:t>
            </a:r>
            <a:endParaRPr/>
          </a:p>
        </p:txBody>
      </p:sp>
      <p:sp>
        <p:nvSpPr>
          <p:cNvPr id="239" name="Google Shape;239;p19"/>
          <p:cNvSpPr txBox="1"/>
          <p:nvPr>
            <p:ph idx="1" type="body"/>
          </p:nvPr>
        </p:nvSpPr>
        <p:spPr>
          <a:xfrm>
            <a:off x="406400" y="152400"/>
            <a:ext cx="10769600" cy="304800"/>
          </a:xfrm>
          <a:prstGeom prst="rect">
            <a:avLst/>
          </a:prstGeom>
          <a:solidFill>
            <a:srgbClr val="2172AD"/>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Calibri"/>
              <a:buNone/>
            </a:pPr>
            <a:r>
              <a:rPr b="1" i="0" lang="en-US" sz="1400" u="none" cap="none" strike="noStrike">
                <a:solidFill>
                  <a:schemeClr val="lt1"/>
                </a:solidFill>
                <a:latin typeface="Calibri"/>
                <a:ea typeface="Calibri"/>
                <a:cs typeface="Calibri"/>
                <a:sym typeface="Calibri"/>
              </a:rPr>
              <a:t>Definitions</a:t>
            </a:r>
            <a:endParaRPr b="1" i="0" sz="14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0"/>
          <p:cNvSpPr txBox="1"/>
          <p:nvPr>
            <p:ph type="title"/>
          </p:nvPr>
        </p:nvSpPr>
        <p:spPr>
          <a:xfrm rot="5400000">
            <a:off x="8902700" y="2959100"/>
            <a:ext cx="5867400" cy="711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Font typeface="Calibri"/>
              <a:buNone/>
            </a:pPr>
            <a:r>
              <a:rPr b="0" i="0" lang="en-US" sz="2400" u="none" cap="small" strike="noStrike">
                <a:solidFill>
                  <a:schemeClr val="lt1"/>
                </a:solidFill>
                <a:latin typeface="Calibri"/>
                <a:ea typeface="Calibri"/>
                <a:cs typeface="Calibri"/>
                <a:sym typeface="Calibri"/>
              </a:rPr>
              <a:t>SMARTCOOK STOVE AND CANISTER</a:t>
            </a:r>
            <a:endParaRPr b="0" i="0" sz="2400" u="none" cap="small" strike="noStrike">
              <a:solidFill>
                <a:schemeClr val="lt1"/>
              </a:solidFill>
              <a:latin typeface="Calibri"/>
              <a:ea typeface="Calibri"/>
              <a:cs typeface="Calibri"/>
              <a:sym typeface="Calibri"/>
            </a:endParaRPr>
          </a:p>
        </p:txBody>
      </p:sp>
      <p:sp>
        <p:nvSpPr>
          <p:cNvPr id="245" name="Google Shape;245;p20"/>
          <p:cNvSpPr txBox="1"/>
          <p:nvPr>
            <p:ph idx="1" type="body"/>
          </p:nvPr>
        </p:nvSpPr>
        <p:spPr>
          <a:xfrm>
            <a:off x="406400" y="152400"/>
            <a:ext cx="10769600" cy="304800"/>
          </a:xfrm>
          <a:prstGeom prst="rect">
            <a:avLst/>
          </a:prstGeom>
          <a:solidFill>
            <a:srgbClr val="2172AD"/>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Calibri"/>
              <a:buNone/>
            </a:pPr>
            <a:r>
              <a:rPr b="1" i="0" lang="en-US" sz="1400" u="none" cap="none" strike="noStrike">
                <a:solidFill>
                  <a:schemeClr val="lt1"/>
                </a:solidFill>
                <a:latin typeface="Calibri"/>
                <a:ea typeface="Calibri"/>
                <a:cs typeface="Calibri"/>
                <a:sym typeface="Calibri"/>
              </a:rPr>
              <a:t>SmartCook stove and Smart Canister</a:t>
            </a:r>
            <a:endParaRPr b="1" i="0" sz="1400" u="none" cap="none" strike="noStrike">
              <a:solidFill>
                <a:schemeClr val="lt1"/>
              </a:solidFill>
              <a:latin typeface="Calibri"/>
              <a:ea typeface="Calibri"/>
              <a:cs typeface="Calibri"/>
              <a:sym typeface="Calibri"/>
            </a:endParaRPr>
          </a:p>
        </p:txBody>
      </p:sp>
      <p:sp>
        <p:nvSpPr>
          <p:cNvPr id="246" name="Google Shape;246;p20"/>
          <p:cNvSpPr txBox="1"/>
          <p:nvPr>
            <p:ph idx="12" type="sldNum"/>
          </p:nvPr>
        </p:nvSpPr>
        <p:spPr>
          <a:xfrm>
            <a:off x="8672576" y="6473952"/>
            <a:ext cx="1320800" cy="3048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000">
                <a:solidFill>
                  <a:srgbClr val="000000"/>
                </a:solidFill>
                <a:latin typeface="Calibri"/>
                <a:ea typeface="Calibri"/>
                <a:cs typeface="Calibri"/>
                <a:sym typeface="Calibri"/>
              </a:rPr>
              <a:t>‹#›</a:t>
            </a:fld>
            <a:endParaRPr sz="1000">
              <a:solidFill>
                <a:srgbClr val="000000"/>
              </a:solidFill>
              <a:latin typeface="Calibri"/>
              <a:ea typeface="Calibri"/>
              <a:cs typeface="Calibri"/>
              <a:sym typeface="Calibri"/>
            </a:endParaRPr>
          </a:p>
        </p:txBody>
      </p:sp>
      <p:pic>
        <p:nvPicPr>
          <p:cNvPr id="247" name="Google Shape;247;p20"/>
          <p:cNvPicPr preferRelativeResize="0"/>
          <p:nvPr/>
        </p:nvPicPr>
        <p:blipFill rotWithShape="1">
          <a:blip r:embed="rId3">
            <a:alphaModFix/>
          </a:blip>
          <a:srcRect b="0" l="0" r="0" t="0"/>
          <a:stretch/>
        </p:blipFill>
        <p:spPr>
          <a:xfrm>
            <a:off x="301553" y="635990"/>
            <a:ext cx="6154009" cy="4401164"/>
          </a:xfrm>
          <a:prstGeom prst="rect">
            <a:avLst/>
          </a:prstGeom>
          <a:noFill/>
          <a:ln>
            <a:noFill/>
          </a:ln>
        </p:spPr>
      </p:pic>
      <p:sp>
        <p:nvSpPr>
          <p:cNvPr id="248" name="Google Shape;248;p20"/>
          <p:cNvSpPr txBox="1"/>
          <p:nvPr/>
        </p:nvSpPr>
        <p:spPr>
          <a:xfrm>
            <a:off x="6787166" y="759854"/>
            <a:ext cx="4388834" cy="36933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Clean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No smoke, no smell, no fuel handling</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Ultra Safe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Uncompressed, no explosion risk &amp; safe for children to use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Fast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Start cooking immediately, no waiting</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Affordable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Lowest cost 2-burner modern cooking experience</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1"/>
          <p:cNvSpPr txBox="1"/>
          <p:nvPr>
            <p:ph idx="12" type="sldNum"/>
          </p:nvPr>
        </p:nvSpPr>
        <p:spPr>
          <a:xfrm>
            <a:off x="8672576" y="6473952"/>
            <a:ext cx="1320800" cy="3048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000">
                <a:solidFill>
                  <a:srgbClr val="000000"/>
                </a:solidFill>
                <a:latin typeface="Calibri"/>
                <a:ea typeface="Calibri"/>
                <a:cs typeface="Calibri"/>
                <a:sym typeface="Calibri"/>
              </a:rPr>
              <a:t>‹#›</a:t>
            </a:fld>
            <a:endParaRPr sz="1000">
              <a:solidFill>
                <a:srgbClr val="000000"/>
              </a:solidFill>
              <a:latin typeface="Calibri"/>
              <a:ea typeface="Calibri"/>
              <a:cs typeface="Calibri"/>
              <a:sym typeface="Calibri"/>
            </a:endParaRPr>
          </a:p>
        </p:txBody>
      </p:sp>
      <p:pic>
        <p:nvPicPr>
          <p:cNvPr id="254" name="Google Shape;254;p21"/>
          <p:cNvPicPr preferRelativeResize="0"/>
          <p:nvPr/>
        </p:nvPicPr>
        <p:blipFill rotWithShape="1">
          <a:blip r:embed="rId3">
            <a:alphaModFix/>
          </a:blip>
          <a:srcRect b="0" l="0" r="0" t="0"/>
          <a:stretch/>
        </p:blipFill>
        <p:spPr>
          <a:xfrm>
            <a:off x="232080" y="82166"/>
            <a:ext cx="2643886" cy="3447779"/>
          </a:xfrm>
          <a:prstGeom prst="rect">
            <a:avLst/>
          </a:prstGeom>
          <a:noFill/>
          <a:ln>
            <a:noFill/>
          </a:ln>
        </p:spPr>
      </p:pic>
      <p:pic>
        <p:nvPicPr>
          <p:cNvPr id="255" name="Google Shape;255;p21"/>
          <p:cNvPicPr preferRelativeResize="0"/>
          <p:nvPr/>
        </p:nvPicPr>
        <p:blipFill rotWithShape="1">
          <a:blip r:embed="rId4">
            <a:alphaModFix/>
          </a:blip>
          <a:srcRect b="0" l="0" r="0" t="0"/>
          <a:stretch/>
        </p:blipFill>
        <p:spPr>
          <a:xfrm>
            <a:off x="3167731" y="90806"/>
            <a:ext cx="1801715" cy="4584879"/>
          </a:xfrm>
          <a:prstGeom prst="rect">
            <a:avLst/>
          </a:prstGeom>
          <a:noFill/>
          <a:ln>
            <a:noFill/>
          </a:ln>
        </p:spPr>
      </p:pic>
      <p:pic>
        <p:nvPicPr>
          <p:cNvPr id="256" name="Google Shape;256;p21"/>
          <p:cNvPicPr preferRelativeResize="0"/>
          <p:nvPr/>
        </p:nvPicPr>
        <p:blipFill rotWithShape="1">
          <a:blip r:embed="rId5">
            <a:alphaModFix/>
          </a:blip>
          <a:srcRect b="0" l="0" r="0" t="0"/>
          <a:stretch/>
        </p:blipFill>
        <p:spPr>
          <a:xfrm>
            <a:off x="5040968" y="82166"/>
            <a:ext cx="1966640" cy="4584879"/>
          </a:xfrm>
          <a:prstGeom prst="rect">
            <a:avLst/>
          </a:prstGeom>
          <a:noFill/>
          <a:ln>
            <a:noFill/>
          </a:ln>
        </p:spPr>
      </p:pic>
      <p:grpSp>
        <p:nvGrpSpPr>
          <p:cNvPr id="257" name="Google Shape;257;p21"/>
          <p:cNvGrpSpPr/>
          <p:nvPr/>
        </p:nvGrpSpPr>
        <p:grpSpPr>
          <a:xfrm>
            <a:off x="7611346" y="585477"/>
            <a:ext cx="1587842" cy="4283264"/>
            <a:chOff x="762859" y="2768600"/>
            <a:chExt cx="1415192" cy="3753022"/>
          </a:xfrm>
        </p:grpSpPr>
        <p:pic>
          <p:nvPicPr>
            <p:cNvPr id="258" name="Google Shape;258;p21"/>
            <p:cNvPicPr preferRelativeResize="0"/>
            <p:nvPr/>
          </p:nvPicPr>
          <p:blipFill rotWithShape="1">
            <a:blip r:embed="rId6">
              <a:alphaModFix/>
            </a:blip>
            <a:srcRect b="0" l="0" r="0" t="0"/>
            <a:stretch/>
          </p:blipFill>
          <p:spPr>
            <a:xfrm>
              <a:off x="762859" y="2768600"/>
              <a:ext cx="1415192" cy="3753022"/>
            </a:xfrm>
            <a:prstGeom prst="rect">
              <a:avLst/>
            </a:prstGeom>
            <a:noFill/>
            <a:ln>
              <a:noFill/>
            </a:ln>
          </p:spPr>
        </p:pic>
        <p:pic>
          <p:nvPicPr>
            <p:cNvPr id="259" name="Google Shape;259;p21"/>
            <p:cNvPicPr preferRelativeResize="0"/>
            <p:nvPr/>
          </p:nvPicPr>
          <p:blipFill rotWithShape="1">
            <a:blip r:embed="rId7">
              <a:alphaModFix/>
            </a:blip>
            <a:srcRect b="0" l="0" r="0" t="0"/>
            <a:stretch/>
          </p:blipFill>
          <p:spPr>
            <a:xfrm>
              <a:off x="1335379" y="4121322"/>
              <a:ext cx="207403" cy="215898"/>
            </a:xfrm>
            <a:prstGeom prst="rect">
              <a:avLst/>
            </a:prstGeom>
            <a:noFill/>
            <a:ln>
              <a:noFill/>
            </a:ln>
          </p:spPr>
        </p:pic>
      </p:grpSp>
      <p:pic>
        <p:nvPicPr>
          <p:cNvPr id="260" name="Google Shape;260;p21"/>
          <p:cNvPicPr preferRelativeResize="0"/>
          <p:nvPr/>
        </p:nvPicPr>
        <p:blipFill rotWithShape="1">
          <a:blip r:embed="rId8">
            <a:alphaModFix/>
          </a:blip>
          <a:srcRect b="0" l="0" r="0" t="0"/>
          <a:stretch/>
        </p:blipFill>
        <p:spPr>
          <a:xfrm>
            <a:off x="7260157" y="25526"/>
            <a:ext cx="2097200" cy="381309"/>
          </a:xfrm>
          <a:prstGeom prst="rect">
            <a:avLst/>
          </a:prstGeom>
          <a:noFill/>
          <a:ln>
            <a:noFill/>
          </a:ln>
        </p:spPr>
      </p:pic>
      <p:cxnSp>
        <p:nvCxnSpPr>
          <p:cNvPr id="261" name="Google Shape;261;p21"/>
          <p:cNvCxnSpPr/>
          <p:nvPr/>
        </p:nvCxnSpPr>
        <p:spPr>
          <a:xfrm rot="10800000">
            <a:off x="8486418" y="372165"/>
            <a:ext cx="0" cy="272240"/>
          </a:xfrm>
          <a:prstGeom prst="straightConnector1">
            <a:avLst/>
          </a:prstGeom>
          <a:noFill/>
          <a:ln cap="flat" cmpd="sng" w="9525">
            <a:solidFill>
              <a:srgbClr val="12A2DB"/>
            </a:solidFill>
            <a:prstDash val="solid"/>
            <a:round/>
            <a:headEnd len="sm" w="sm" type="none"/>
            <a:tailEnd len="sm" w="sm" type="none"/>
          </a:ln>
        </p:spPr>
      </p:cxnSp>
      <p:cxnSp>
        <p:nvCxnSpPr>
          <p:cNvPr id="262" name="Google Shape;262;p21"/>
          <p:cNvCxnSpPr/>
          <p:nvPr/>
        </p:nvCxnSpPr>
        <p:spPr>
          <a:xfrm>
            <a:off x="8477709" y="344385"/>
            <a:ext cx="1432645" cy="2693"/>
          </a:xfrm>
          <a:prstGeom prst="straightConnector1">
            <a:avLst/>
          </a:prstGeom>
          <a:noFill/>
          <a:ln cap="flat" cmpd="sng" w="9525">
            <a:solidFill>
              <a:srgbClr val="12A2DB"/>
            </a:solidFill>
            <a:prstDash val="solid"/>
            <a:round/>
            <a:headEnd len="sm" w="sm" type="none"/>
            <a:tailEnd len="sm" w="sm" type="none"/>
          </a:ln>
        </p:spPr>
      </p:cxnSp>
      <p:grpSp>
        <p:nvGrpSpPr>
          <p:cNvPr id="263" name="Google Shape;263;p21"/>
          <p:cNvGrpSpPr/>
          <p:nvPr/>
        </p:nvGrpSpPr>
        <p:grpSpPr>
          <a:xfrm>
            <a:off x="9913356" y="160624"/>
            <a:ext cx="539942" cy="526472"/>
            <a:chOff x="4868561" y="3842949"/>
            <a:chExt cx="963828" cy="889690"/>
          </a:xfrm>
        </p:grpSpPr>
        <p:sp>
          <p:nvSpPr>
            <p:cNvPr id="264" name="Google Shape;264;p21"/>
            <p:cNvSpPr/>
            <p:nvPr/>
          </p:nvSpPr>
          <p:spPr>
            <a:xfrm>
              <a:off x="4868561" y="3842949"/>
              <a:ext cx="852616" cy="852618"/>
            </a:xfrm>
            <a:prstGeom prst="ellipse">
              <a:avLst/>
            </a:prstGeom>
            <a:solidFill>
              <a:srgbClr val="7F7F7F"/>
            </a:solidFill>
            <a:ln cap="flat" cmpd="sng" w="285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265" name="Google Shape;265;p21"/>
            <p:cNvGrpSpPr/>
            <p:nvPr/>
          </p:nvGrpSpPr>
          <p:grpSpPr>
            <a:xfrm>
              <a:off x="4979773" y="3880021"/>
              <a:ext cx="852616" cy="852618"/>
              <a:chOff x="4677032" y="3577281"/>
              <a:chExt cx="1458097" cy="1458097"/>
            </a:xfrm>
          </p:grpSpPr>
          <p:sp>
            <p:nvSpPr>
              <p:cNvPr id="266" name="Google Shape;266;p21"/>
              <p:cNvSpPr/>
              <p:nvPr/>
            </p:nvSpPr>
            <p:spPr>
              <a:xfrm>
                <a:off x="4677032" y="3577281"/>
                <a:ext cx="1458097" cy="1458097"/>
              </a:xfrm>
              <a:prstGeom prst="ellipse">
                <a:avLst/>
              </a:prstGeom>
              <a:solidFill>
                <a:srgbClr val="BFBFBF"/>
              </a:solidFill>
              <a:ln cap="flat" cmpd="sng" w="425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id="267" name="Google Shape;267;p21"/>
              <p:cNvPicPr preferRelativeResize="0"/>
              <p:nvPr/>
            </p:nvPicPr>
            <p:blipFill rotWithShape="1">
              <a:blip r:embed="rId9">
                <a:alphaModFix/>
              </a:blip>
              <a:srcRect b="0" l="0" r="0" t="0"/>
              <a:stretch/>
            </p:blipFill>
            <p:spPr>
              <a:xfrm>
                <a:off x="4837671" y="3661563"/>
                <a:ext cx="1198606" cy="1247696"/>
              </a:xfrm>
              <a:prstGeom prst="rect">
                <a:avLst/>
              </a:prstGeom>
              <a:noFill/>
              <a:ln>
                <a:noFill/>
              </a:ln>
            </p:spPr>
          </p:pic>
        </p:grpSp>
      </p:grpSp>
      <p:sp>
        <p:nvSpPr>
          <p:cNvPr id="268" name="Google Shape;268;p21"/>
          <p:cNvSpPr txBox="1"/>
          <p:nvPr/>
        </p:nvSpPr>
        <p:spPr>
          <a:xfrm>
            <a:off x="9802926" y="727423"/>
            <a:ext cx="1517051"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Refilling Lock Box outside the shop</a:t>
            </a:r>
            <a:endParaRPr sz="1400">
              <a:solidFill>
                <a:srgbClr val="000000"/>
              </a:solidFill>
              <a:latin typeface="Calibri"/>
              <a:ea typeface="Calibri"/>
              <a:cs typeface="Calibri"/>
              <a:sym typeface="Calibri"/>
            </a:endParaRPr>
          </a:p>
        </p:txBody>
      </p:sp>
      <p:sp>
        <p:nvSpPr>
          <p:cNvPr id="269" name="Google Shape;269;p21"/>
          <p:cNvSpPr/>
          <p:nvPr/>
        </p:nvSpPr>
        <p:spPr>
          <a:xfrm>
            <a:off x="9593285" y="3565369"/>
            <a:ext cx="234950" cy="247650"/>
          </a:xfrm>
          <a:prstGeom prst="rect">
            <a:avLst/>
          </a:prstGeom>
          <a:solidFill>
            <a:schemeClr val="accent1"/>
          </a:solidFill>
          <a:ln cap="flat" cmpd="sng" w="42500">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70" name="Google Shape;270;p21"/>
          <p:cNvSpPr/>
          <p:nvPr/>
        </p:nvSpPr>
        <p:spPr>
          <a:xfrm>
            <a:off x="9194031" y="3675300"/>
            <a:ext cx="462966" cy="373995"/>
          </a:xfrm>
          <a:custGeom>
            <a:rect b="b" l="l" r="r" t="t"/>
            <a:pathLst>
              <a:path extrusionOk="0" h="120000" w="120000">
                <a:moveTo>
                  <a:pt x="0" y="105999"/>
                </a:moveTo>
                <a:cubicBezTo>
                  <a:pt x="15956" y="51928"/>
                  <a:pt x="31913" y="-2141"/>
                  <a:pt x="46819" y="65"/>
                </a:cubicBezTo>
                <a:cubicBezTo>
                  <a:pt x="61726" y="2272"/>
                  <a:pt x="77632" y="110729"/>
                  <a:pt x="89437" y="119241"/>
                </a:cubicBezTo>
                <a:cubicBezTo>
                  <a:pt x="101242" y="127754"/>
                  <a:pt x="113147" y="62018"/>
                  <a:pt x="117649" y="51140"/>
                </a:cubicBezTo>
                <a:cubicBezTo>
                  <a:pt x="122151" y="40263"/>
                  <a:pt x="119300" y="47120"/>
                  <a:pt x="116449" y="53978"/>
                </a:cubicBezTo>
              </a:path>
            </a:pathLst>
          </a:custGeom>
          <a:noFill/>
          <a:ln cap="flat" cmpd="sng" w="42500">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71" name="Google Shape;271;p21"/>
          <p:cNvSpPr txBox="1"/>
          <p:nvPr/>
        </p:nvSpPr>
        <p:spPr>
          <a:xfrm>
            <a:off x="9614047" y="3834034"/>
            <a:ext cx="1076257" cy="73866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Power </a:t>
            </a:r>
            <a:br>
              <a:rPr lang="en-US" sz="1400">
                <a:solidFill>
                  <a:srgbClr val="000000"/>
                </a:solidFill>
                <a:latin typeface="Calibri"/>
                <a:ea typeface="Calibri"/>
                <a:cs typeface="Calibri"/>
                <a:sym typeface="Calibri"/>
              </a:rPr>
            </a:br>
            <a:r>
              <a:rPr lang="en-US" sz="1400">
                <a:solidFill>
                  <a:srgbClr val="000000"/>
                </a:solidFill>
                <a:latin typeface="Calibri"/>
                <a:ea typeface="Calibri"/>
                <a:cs typeface="Calibri"/>
                <a:sym typeface="Calibri"/>
              </a:rPr>
              <a:t>Connection </a:t>
            </a:r>
            <a:br>
              <a:rPr lang="en-US" sz="1400">
                <a:solidFill>
                  <a:srgbClr val="000000"/>
                </a:solidFill>
                <a:latin typeface="Calibri"/>
                <a:ea typeface="Calibri"/>
                <a:cs typeface="Calibri"/>
                <a:sym typeface="Calibri"/>
              </a:rPr>
            </a:br>
            <a:r>
              <a:rPr lang="en-US" sz="1400">
                <a:solidFill>
                  <a:srgbClr val="000000"/>
                </a:solidFill>
                <a:latin typeface="Calibri"/>
                <a:ea typeface="Calibri"/>
                <a:cs typeface="Calibri"/>
                <a:sym typeface="Calibri"/>
              </a:rPr>
              <a:t>With Meter </a:t>
            </a:r>
            <a:endParaRPr/>
          </a:p>
        </p:txBody>
      </p:sp>
      <p:sp>
        <p:nvSpPr>
          <p:cNvPr id="272" name="Google Shape;272;p21"/>
          <p:cNvSpPr/>
          <p:nvPr/>
        </p:nvSpPr>
        <p:spPr>
          <a:xfrm>
            <a:off x="371030" y="5135769"/>
            <a:ext cx="3896170"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KOKOpoint dimensions</a:t>
            </a:r>
            <a:endParaRPr/>
          </a:p>
          <a:p>
            <a:pPr indent="-285750" lvl="1" marL="7429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Height:- 1.97 meters</a:t>
            </a:r>
            <a:endParaRPr b="0" i="0" sz="1600" u="none" cap="none" strike="noStrike">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Width:- 0.648 meters</a:t>
            </a:r>
            <a:endParaRPr/>
          </a:p>
          <a:p>
            <a:pPr indent="-285750" lvl="1" marL="7429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Depth:- 0.6 meters</a:t>
            </a:r>
            <a:endParaRPr b="0" i="0" sz="1600" u="none" cap="none" strike="noStrike">
              <a:solidFill>
                <a:schemeClr val="dk1"/>
              </a:solidFill>
              <a:latin typeface="Calibri"/>
              <a:ea typeface="Calibri"/>
              <a:cs typeface="Calibri"/>
              <a:sym typeface="Calibri"/>
            </a:endParaRPr>
          </a:p>
        </p:txBody>
      </p:sp>
      <p:sp>
        <p:nvSpPr>
          <p:cNvPr id="273" name="Google Shape;273;p21"/>
          <p:cNvSpPr/>
          <p:nvPr/>
        </p:nvSpPr>
        <p:spPr>
          <a:xfrm>
            <a:off x="4823264" y="5135769"/>
            <a:ext cx="6096000"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000000"/>
                </a:solidFill>
                <a:latin typeface="Calibri"/>
                <a:ea typeface="Calibri"/>
                <a:cs typeface="Calibri"/>
                <a:sym typeface="Calibri"/>
              </a:rPr>
              <a:t>Other requirements </a:t>
            </a:r>
            <a:endParaRPr/>
          </a:p>
          <a:p>
            <a:pPr indent="-285750" lvl="1" marL="742950" marR="0" rtl="0" algn="l">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6 to 8 holes to bolt the KP to the wall</a:t>
            </a:r>
            <a:endParaRPr/>
          </a:p>
          <a:p>
            <a:pPr indent="-285750" lvl="1" marL="7429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10-15 cm diameter hole in wall or vent for all pipes needed for refilling the KOKOpoint.</a:t>
            </a:r>
            <a:endParaRPr b="0" i="0" sz="1600" u="none" cap="none" strike="noStrike">
              <a:solidFill>
                <a:schemeClr val="dk1"/>
              </a:solidFill>
              <a:latin typeface="Calibri"/>
              <a:ea typeface="Calibri"/>
              <a:cs typeface="Calibri"/>
              <a:sym typeface="Calibri"/>
            </a:endParaRPr>
          </a:p>
        </p:txBody>
      </p:sp>
      <p:sp>
        <p:nvSpPr>
          <p:cNvPr id="274" name="Google Shape;274;p21"/>
          <p:cNvSpPr txBox="1"/>
          <p:nvPr>
            <p:ph type="title"/>
          </p:nvPr>
        </p:nvSpPr>
        <p:spPr>
          <a:xfrm rot="5400000">
            <a:off x="8902700" y="2959100"/>
            <a:ext cx="5867400" cy="711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Font typeface="Calibri"/>
              <a:buNone/>
            </a:pPr>
            <a:r>
              <a:rPr b="0" i="0" lang="en-US" sz="2400" u="none" cap="small" strike="noStrike">
                <a:solidFill>
                  <a:schemeClr val="lt1"/>
                </a:solidFill>
                <a:latin typeface="Calibri"/>
                <a:ea typeface="Calibri"/>
                <a:cs typeface="Calibri"/>
                <a:sym typeface="Calibri"/>
              </a:rPr>
              <a:t>KOKOPOINT DETAILS</a:t>
            </a:r>
            <a:endParaRPr b="0" i="0" sz="2400" u="none" cap="small"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2"/>
          <p:cNvSpPr txBox="1"/>
          <p:nvPr>
            <p:ph type="title"/>
          </p:nvPr>
        </p:nvSpPr>
        <p:spPr>
          <a:xfrm rot="5400000">
            <a:off x="8902700" y="2959100"/>
            <a:ext cx="5867400" cy="711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Font typeface="Calibri"/>
              <a:buNone/>
            </a:pPr>
            <a:r>
              <a:rPr b="0" i="0" lang="en-US" sz="2400" u="none" cap="small" strike="noStrike">
                <a:solidFill>
                  <a:schemeClr val="lt1"/>
                </a:solidFill>
                <a:latin typeface="Calibri"/>
                <a:ea typeface="Calibri"/>
                <a:cs typeface="Calibri"/>
                <a:sym typeface="Calibri"/>
              </a:rPr>
              <a:t>EXAMPLE OF A KOKO HOST SHOP </a:t>
            </a:r>
            <a:endParaRPr b="0" i="0" sz="2400" u="none" cap="small" strike="noStrike">
              <a:solidFill>
                <a:schemeClr val="lt1"/>
              </a:solidFill>
              <a:latin typeface="Calibri"/>
              <a:ea typeface="Calibri"/>
              <a:cs typeface="Calibri"/>
              <a:sym typeface="Calibri"/>
            </a:endParaRPr>
          </a:p>
        </p:txBody>
      </p:sp>
      <p:sp>
        <p:nvSpPr>
          <p:cNvPr id="280" name="Google Shape;280;p22"/>
          <p:cNvSpPr txBox="1"/>
          <p:nvPr>
            <p:ph idx="12" type="sldNum"/>
          </p:nvPr>
        </p:nvSpPr>
        <p:spPr>
          <a:xfrm>
            <a:off x="8672576" y="6473952"/>
            <a:ext cx="1320800" cy="3048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000">
                <a:solidFill>
                  <a:srgbClr val="000000"/>
                </a:solidFill>
                <a:latin typeface="Calibri"/>
                <a:ea typeface="Calibri"/>
                <a:cs typeface="Calibri"/>
                <a:sym typeface="Calibri"/>
              </a:rPr>
              <a:t>‹#›</a:t>
            </a:fld>
            <a:endParaRPr sz="1000">
              <a:solidFill>
                <a:srgbClr val="000000"/>
              </a:solidFill>
              <a:latin typeface="Calibri"/>
              <a:ea typeface="Calibri"/>
              <a:cs typeface="Calibri"/>
              <a:sym typeface="Calibri"/>
            </a:endParaRPr>
          </a:p>
        </p:txBody>
      </p:sp>
      <p:sp>
        <p:nvSpPr>
          <p:cNvPr id="281" name="Google Shape;281;p22"/>
          <p:cNvSpPr txBox="1"/>
          <p:nvPr/>
        </p:nvSpPr>
        <p:spPr>
          <a:xfrm>
            <a:off x="8672576" y="6473952"/>
            <a:ext cx="1320800" cy="3048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000">
                <a:solidFill>
                  <a:srgbClr val="000000"/>
                </a:solidFill>
                <a:latin typeface="Calibri"/>
                <a:ea typeface="Calibri"/>
                <a:cs typeface="Calibri"/>
                <a:sym typeface="Calibri"/>
              </a:rPr>
              <a:t>‹#›</a:t>
            </a:fld>
            <a:endParaRPr sz="1000">
              <a:solidFill>
                <a:srgbClr val="000000"/>
              </a:solidFill>
              <a:latin typeface="Calibri"/>
              <a:ea typeface="Calibri"/>
              <a:cs typeface="Calibri"/>
              <a:sym typeface="Calibri"/>
            </a:endParaRPr>
          </a:p>
        </p:txBody>
      </p:sp>
      <p:pic>
        <p:nvPicPr>
          <p:cNvPr id="282" name="Google Shape;282;p22"/>
          <p:cNvPicPr preferRelativeResize="0"/>
          <p:nvPr/>
        </p:nvPicPr>
        <p:blipFill rotWithShape="1">
          <a:blip r:embed="rId3">
            <a:alphaModFix/>
          </a:blip>
          <a:srcRect b="0" l="0" r="0" t="0"/>
          <a:stretch/>
        </p:blipFill>
        <p:spPr>
          <a:xfrm>
            <a:off x="1561153" y="180703"/>
            <a:ext cx="7918169" cy="5820549"/>
          </a:xfrm>
          <a:prstGeom prst="rect">
            <a:avLst/>
          </a:prstGeom>
          <a:noFill/>
          <a:ln>
            <a:noFill/>
          </a:ln>
        </p:spPr>
      </p:pic>
      <p:sp>
        <p:nvSpPr>
          <p:cNvPr id="283" name="Google Shape;283;p22"/>
          <p:cNvSpPr/>
          <p:nvPr/>
        </p:nvSpPr>
        <p:spPr>
          <a:xfrm>
            <a:off x="5764713" y="3115075"/>
            <a:ext cx="1422399" cy="364067"/>
          </a:xfrm>
          <a:prstGeom prst="roundRect">
            <a:avLst>
              <a:gd fmla="val 16667" name="adj"/>
            </a:avLst>
          </a:prstGeom>
          <a:solidFill>
            <a:schemeClr val="dk1"/>
          </a:solidFill>
          <a:ln cap="flat" cmpd="sng" w="42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84" name="Google Shape;284;p22"/>
          <p:cNvSpPr/>
          <p:nvPr/>
        </p:nvSpPr>
        <p:spPr>
          <a:xfrm>
            <a:off x="5275762" y="828445"/>
            <a:ext cx="1911350" cy="749300"/>
          </a:xfrm>
          <a:prstGeom prst="wedgeRectCallout">
            <a:avLst>
              <a:gd fmla="val 40780" name="adj1"/>
              <a:gd fmla="val 282541" name="adj2"/>
            </a:avLst>
          </a:prstGeom>
          <a:solidFill>
            <a:schemeClr val="lt1"/>
          </a:solidFill>
          <a:ln cap="flat" cmpd="sng" w="19050">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000000"/>
                </a:solidFill>
                <a:latin typeface="Calibri"/>
                <a:ea typeface="Calibri"/>
                <a:cs typeface="Calibri"/>
                <a:sym typeface="Calibri"/>
              </a:rPr>
              <a:t>Refilling box in front of building with pipes to the KOKOpoint inside</a:t>
            </a:r>
            <a:endParaRPr/>
          </a:p>
        </p:txBody>
      </p:sp>
      <p:grpSp>
        <p:nvGrpSpPr>
          <p:cNvPr id="285" name="Google Shape;285;p22"/>
          <p:cNvGrpSpPr/>
          <p:nvPr/>
        </p:nvGrpSpPr>
        <p:grpSpPr>
          <a:xfrm>
            <a:off x="6992879" y="3207462"/>
            <a:ext cx="194233" cy="179292"/>
            <a:chOff x="6341588" y="3622243"/>
            <a:chExt cx="124943" cy="115332"/>
          </a:xfrm>
        </p:grpSpPr>
        <p:sp>
          <p:nvSpPr>
            <p:cNvPr id="286" name="Google Shape;286;p22"/>
            <p:cNvSpPr/>
            <p:nvPr/>
          </p:nvSpPr>
          <p:spPr>
            <a:xfrm>
              <a:off x="6341588" y="3622243"/>
              <a:ext cx="110526" cy="110526"/>
            </a:xfrm>
            <a:prstGeom prst="ellipse">
              <a:avLst/>
            </a:prstGeom>
            <a:solidFill>
              <a:srgbClr val="7F7F7F"/>
            </a:solidFill>
            <a:ln cap="flat" cmpd="sng" w="285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287" name="Google Shape;287;p22"/>
            <p:cNvGrpSpPr/>
            <p:nvPr/>
          </p:nvGrpSpPr>
          <p:grpSpPr>
            <a:xfrm>
              <a:off x="6356005" y="3627049"/>
              <a:ext cx="110526" cy="110526"/>
              <a:chOff x="6356005" y="3627049"/>
              <a:chExt cx="110526" cy="110526"/>
            </a:xfrm>
          </p:grpSpPr>
          <p:sp>
            <p:nvSpPr>
              <p:cNvPr id="288" name="Google Shape;288;p22"/>
              <p:cNvSpPr/>
              <p:nvPr/>
            </p:nvSpPr>
            <p:spPr>
              <a:xfrm>
                <a:off x="6356005" y="3627049"/>
                <a:ext cx="110526" cy="110526"/>
              </a:xfrm>
              <a:prstGeom prst="ellipse">
                <a:avLst/>
              </a:prstGeom>
              <a:solidFill>
                <a:srgbClr val="BFBFBF"/>
              </a:solidFill>
              <a:ln cap="flat" cmpd="sng" w="425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id="289" name="Google Shape;289;p22"/>
              <p:cNvPicPr preferRelativeResize="0"/>
              <p:nvPr/>
            </p:nvPicPr>
            <p:blipFill rotWithShape="1">
              <a:blip r:embed="rId4">
                <a:alphaModFix/>
              </a:blip>
              <a:srcRect b="0" l="0" r="0" t="0"/>
              <a:stretch/>
            </p:blipFill>
            <p:spPr>
              <a:xfrm>
                <a:off x="6368182" y="3633438"/>
                <a:ext cx="90856" cy="94577"/>
              </a:xfrm>
              <a:prstGeom prst="rect">
                <a:avLst/>
              </a:prstGeom>
              <a:noFill/>
              <a:ln>
                <a:noFill/>
              </a:ln>
            </p:spPr>
          </p:pic>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3"/>
          <p:cNvSpPr txBox="1"/>
          <p:nvPr>
            <p:ph idx="12" type="sldNum"/>
          </p:nvPr>
        </p:nvSpPr>
        <p:spPr>
          <a:xfrm>
            <a:off x="8672576" y="6473952"/>
            <a:ext cx="1320800" cy="3048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000">
                <a:solidFill>
                  <a:srgbClr val="000000"/>
                </a:solidFill>
                <a:latin typeface="Calibri"/>
                <a:ea typeface="Calibri"/>
                <a:cs typeface="Calibri"/>
                <a:sym typeface="Calibri"/>
              </a:rPr>
              <a:t>‹#›</a:t>
            </a:fld>
            <a:endParaRPr sz="1000">
              <a:solidFill>
                <a:srgbClr val="000000"/>
              </a:solidFill>
              <a:latin typeface="Calibri"/>
              <a:ea typeface="Calibri"/>
              <a:cs typeface="Calibri"/>
              <a:sym typeface="Calibri"/>
            </a:endParaRPr>
          </a:p>
        </p:txBody>
      </p:sp>
      <p:pic>
        <p:nvPicPr>
          <p:cNvPr id="295" name="Google Shape;295;p23"/>
          <p:cNvPicPr preferRelativeResize="0"/>
          <p:nvPr/>
        </p:nvPicPr>
        <p:blipFill rotWithShape="1">
          <a:blip r:embed="rId3">
            <a:alphaModFix/>
          </a:blip>
          <a:srcRect b="0" l="0" r="0" t="0"/>
          <a:stretch/>
        </p:blipFill>
        <p:spPr>
          <a:xfrm>
            <a:off x="1357378" y="564184"/>
            <a:ext cx="8635998" cy="5765800"/>
          </a:xfrm>
          <a:prstGeom prst="rect">
            <a:avLst/>
          </a:prstGeom>
          <a:noFill/>
          <a:ln>
            <a:noFill/>
          </a:ln>
        </p:spPr>
      </p:pic>
      <p:sp>
        <p:nvSpPr>
          <p:cNvPr id="296" name="Google Shape;296;p23"/>
          <p:cNvSpPr txBox="1"/>
          <p:nvPr/>
        </p:nvSpPr>
        <p:spPr>
          <a:xfrm rot="5400000">
            <a:off x="8903789" y="2960188"/>
            <a:ext cx="5865222" cy="711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Font typeface="Calibri"/>
              <a:buNone/>
            </a:pPr>
            <a:r>
              <a:rPr lang="en-US" sz="2400" cap="small">
                <a:solidFill>
                  <a:schemeClr val="lt1"/>
                </a:solidFill>
                <a:latin typeface="Calibri"/>
                <a:ea typeface="Calibri"/>
                <a:cs typeface="Calibri"/>
                <a:sym typeface="Calibri"/>
              </a:rPr>
              <a:t>EXAMPLE OF KOKO HOST SHOP</a:t>
            </a:r>
            <a:endParaRPr sz="2400" cap="small">
              <a:solidFill>
                <a:schemeClr val="lt1"/>
              </a:solidFill>
              <a:latin typeface="Calibri"/>
              <a:ea typeface="Calibri"/>
              <a:cs typeface="Calibri"/>
              <a:sym typeface="Calibri"/>
            </a:endParaRPr>
          </a:p>
        </p:txBody>
      </p:sp>
      <p:sp>
        <p:nvSpPr>
          <p:cNvPr id="297" name="Google Shape;297;p23"/>
          <p:cNvSpPr txBox="1"/>
          <p:nvPr/>
        </p:nvSpPr>
        <p:spPr>
          <a:xfrm>
            <a:off x="8672576" y="6473952"/>
            <a:ext cx="1320800" cy="3048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000">
                <a:solidFill>
                  <a:schemeClr val="dk1"/>
                </a:solidFill>
                <a:latin typeface="Calibri"/>
                <a:ea typeface="Calibri"/>
                <a:cs typeface="Calibri"/>
                <a:sym typeface="Calibri"/>
              </a:rPr>
              <a:t>‹#›</a:t>
            </a:fld>
            <a:endParaRPr sz="1000">
              <a:solidFill>
                <a:schemeClr val="dk1"/>
              </a:solidFill>
              <a:latin typeface="Calibri"/>
              <a:ea typeface="Calibri"/>
              <a:cs typeface="Calibri"/>
              <a:sym typeface="Calibri"/>
            </a:endParaRPr>
          </a:p>
        </p:txBody>
      </p:sp>
      <p:grpSp>
        <p:nvGrpSpPr>
          <p:cNvPr id="298" name="Google Shape;298;p23"/>
          <p:cNvGrpSpPr/>
          <p:nvPr/>
        </p:nvGrpSpPr>
        <p:grpSpPr>
          <a:xfrm>
            <a:off x="4095434" y="3470264"/>
            <a:ext cx="194233" cy="179292"/>
            <a:chOff x="6341588" y="3622243"/>
            <a:chExt cx="124943" cy="115332"/>
          </a:xfrm>
        </p:grpSpPr>
        <p:sp>
          <p:nvSpPr>
            <p:cNvPr id="299" name="Google Shape;299;p23"/>
            <p:cNvSpPr/>
            <p:nvPr/>
          </p:nvSpPr>
          <p:spPr>
            <a:xfrm>
              <a:off x="6341588" y="3622243"/>
              <a:ext cx="110526" cy="110526"/>
            </a:xfrm>
            <a:prstGeom prst="ellipse">
              <a:avLst/>
            </a:prstGeom>
            <a:solidFill>
              <a:srgbClr val="7F7F7F"/>
            </a:solidFill>
            <a:ln cap="flat" cmpd="sng" w="285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00" name="Google Shape;300;p23"/>
            <p:cNvGrpSpPr/>
            <p:nvPr/>
          </p:nvGrpSpPr>
          <p:grpSpPr>
            <a:xfrm>
              <a:off x="6356005" y="3627049"/>
              <a:ext cx="110526" cy="110526"/>
              <a:chOff x="6356005" y="3627049"/>
              <a:chExt cx="110526" cy="110526"/>
            </a:xfrm>
          </p:grpSpPr>
          <p:sp>
            <p:nvSpPr>
              <p:cNvPr id="301" name="Google Shape;301;p23"/>
              <p:cNvSpPr/>
              <p:nvPr/>
            </p:nvSpPr>
            <p:spPr>
              <a:xfrm>
                <a:off x="6356005" y="3627049"/>
                <a:ext cx="110526" cy="110526"/>
              </a:xfrm>
              <a:prstGeom prst="ellipse">
                <a:avLst/>
              </a:prstGeom>
              <a:solidFill>
                <a:srgbClr val="BFBFBF"/>
              </a:solidFill>
              <a:ln cap="flat" cmpd="sng" w="425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02" name="Google Shape;302;p23"/>
              <p:cNvPicPr preferRelativeResize="0"/>
              <p:nvPr/>
            </p:nvPicPr>
            <p:blipFill rotWithShape="1">
              <a:blip r:embed="rId4">
                <a:alphaModFix/>
              </a:blip>
              <a:srcRect b="0" l="0" r="0" t="0"/>
              <a:stretch/>
            </p:blipFill>
            <p:spPr>
              <a:xfrm>
                <a:off x="6368182" y="3633438"/>
                <a:ext cx="90856" cy="94577"/>
              </a:xfrm>
              <a:prstGeom prst="rect">
                <a:avLst/>
              </a:prstGeom>
              <a:noFill/>
              <a:ln>
                <a:noFill/>
              </a:ln>
            </p:spPr>
          </p:pic>
        </p:grpSp>
      </p:grpSp>
      <p:sp>
        <p:nvSpPr>
          <p:cNvPr id="303" name="Google Shape;303;p23"/>
          <p:cNvSpPr/>
          <p:nvPr/>
        </p:nvSpPr>
        <p:spPr>
          <a:xfrm>
            <a:off x="1648191" y="1515290"/>
            <a:ext cx="1911350" cy="747165"/>
          </a:xfrm>
          <a:prstGeom prst="wedgeRectCallout">
            <a:avLst>
              <a:gd fmla="val 81312" name="adj1"/>
              <a:gd fmla="val 211355" name="adj2"/>
            </a:avLst>
          </a:prstGeom>
          <a:solidFill>
            <a:schemeClr val="lt1"/>
          </a:solidFill>
          <a:ln cap="flat" cmpd="sng" w="19050">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Refilling box in behind the sign with pipes going through wall to the KOKOpoint inside</a:t>
            </a:r>
            <a:endParaRPr/>
          </a:p>
        </p:txBody>
      </p:sp>
      <p:sp>
        <p:nvSpPr>
          <p:cNvPr id="304" name="Google Shape;304;p23"/>
          <p:cNvSpPr/>
          <p:nvPr/>
        </p:nvSpPr>
        <p:spPr>
          <a:xfrm>
            <a:off x="3895967" y="3733801"/>
            <a:ext cx="393700" cy="1511300"/>
          </a:xfrm>
          <a:prstGeom prst="rect">
            <a:avLst/>
          </a:prstGeom>
          <a:noFill/>
          <a:ln cap="flat" cmpd="sng" w="42500">
            <a:solidFill>
              <a:srgbClr val="256C87"/>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5" name="Google Shape;305;p23"/>
          <p:cNvSpPr/>
          <p:nvPr/>
        </p:nvSpPr>
        <p:spPr>
          <a:xfrm>
            <a:off x="1648191" y="2793637"/>
            <a:ext cx="1610267" cy="377051"/>
          </a:xfrm>
          <a:prstGeom prst="wedgeRectCallout">
            <a:avLst>
              <a:gd fmla="val 98663" name="adj1"/>
              <a:gd fmla="val 312402" name="adj2"/>
            </a:avLst>
          </a:prstGeom>
          <a:solidFill>
            <a:schemeClr val="lt1"/>
          </a:solidFill>
          <a:ln cap="flat" cmpd="sng" w="19050">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KOKOpoint behind here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4"/>
          <p:cNvSpPr txBox="1"/>
          <p:nvPr>
            <p:ph idx="12" type="sldNum"/>
          </p:nvPr>
        </p:nvSpPr>
        <p:spPr>
          <a:xfrm>
            <a:off x="8672576" y="6473952"/>
            <a:ext cx="1320800" cy="3048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000">
                <a:solidFill>
                  <a:srgbClr val="000000"/>
                </a:solidFill>
                <a:latin typeface="Calibri"/>
                <a:ea typeface="Calibri"/>
                <a:cs typeface="Calibri"/>
                <a:sym typeface="Calibri"/>
              </a:rPr>
              <a:t>‹#›</a:t>
            </a:fld>
            <a:endParaRPr sz="1000">
              <a:solidFill>
                <a:srgbClr val="000000"/>
              </a:solidFill>
              <a:latin typeface="Calibri"/>
              <a:ea typeface="Calibri"/>
              <a:cs typeface="Calibri"/>
              <a:sym typeface="Calibri"/>
            </a:endParaRPr>
          </a:p>
        </p:txBody>
      </p:sp>
      <p:sp>
        <p:nvSpPr>
          <p:cNvPr id="311" name="Google Shape;311;p24"/>
          <p:cNvSpPr txBox="1"/>
          <p:nvPr/>
        </p:nvSpPr>
        <p:spPr>
          <a:xfrm>
            <a:off x="2528675" y="568266"/>
            <a:ext cx="4388834"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chemeClr val="hlink"/>
                </a:solidFill>
                <a:latin typeface="Calibri"/>
                <a:ea typeface="Calibri"/>
                <a:cs typeface="Calibri"/>
                <a:sym typeface="Calibri"/>
                <a:hlinkClick r:id="rId3"/>
              </a:rPr>
              <a:t>Show Video here</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Please download and have offline on the company tablet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2_SCEv1">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