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mailto:gift@kokonetwork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14" y="752286"/>
            <a:ext cx="5573487" cy="26767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3"/>
          <p:cNvSpPr txBox="1"/>
          <p:nvPr/>
        </p:nvSpPr>
        <p:spPr>
          <a:xfrm>
            <a:off x="533400" y="250371"/>
            <a:ext cx="4397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Gift Home Page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313714" y="3429586"/>
            <a:ext cx="4397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Gift Home Page (see next slide)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1800000">
            <a:off x="5573485" y="2100746"/>
            <a:ext cx="2046515" cy="2046515"/>
          </a:xfrm>
          <a:custGeom>
            <a:rect b="b" l="l" r="r" t="t"/>
            <a:pathLst>
              <a:path extrusionOk="0" h="120000" w="120000">
                <a:moveTo>
                  <a:pt x="35723" y="18258"/>
                </a:moveTo>
                <a:cubicBezTo>
                  <a:pt x="54014" y="7620"/>
                  <a:pt x="77100" y="10129"/>
                  <a:pt x="92679" y="24449"/>
                </a:cubicBezTo>
                <a:lnTo>
                  <a:pt x="102492" y="18612"/>
                </a:lnTo>
                <a:lnTo>
                  <a:pt x="96489" y="38296"/>
                </a:lnTo>
                <a:lnTo>
                  <a:pt x="72335" y="36549"/>
                </a:lnTo>
                <a:lnTo>
                  <a:pt x="82059" y="30765"/>
                </a:lnTo>
                <a:lnTo>
                  <a:pt x="82059" y="30765"/>
                </a:lnTo>
                <a:cubicBezTo>
                  <a:pt x="70287" y="21883"/>
                  <a:pt x="54336" y="20927"/>
                  <a:pt x="41588" y="2834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798918"/>
            <a:ext cx="6041922" cy="302395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5675972" y="4861932"/>
            <a:ext cx="1137424" cy="136324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813714" y="5430645"/>
            <a:ext cx="1438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Updated text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238" y="1382486"/>
            <a:ext cx="10881076" cy="52257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4"/>
          <p:cNvSpPr txBox="1"/>
          <p:nvPr/>
        </p:nvSpPr>
        <p:spPr>
          <a:xfrm>
            <a:off x="1219200" y="512215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Gift Home Page (with updated text)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301399" y="2993473"/>
            <a:ext cx="4803000" cy="3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AutoNum type="arabicPeriod"/>
            </a:pP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Select a gift bundle: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•"/>
            </a:pPr>
            <a:r>
              <a:rPr i="0" lang="en-US" sz="11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Starter Bundle (KSh4,500)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•"/>
            </a:pPr>
            <a:r>
              <a:rPr i="0" lang="en-US" sz="11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Bonus Bundle (Ksh6,250)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•"/>
            </a:pPr>
            <a:r>
              <a:rPr i="0" lang="en-US" sz="11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Mega Bundle (Ksh10,000)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7305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AutoNum type="arabicPeriod"/>
            </a:pP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Email us indicating which bundle you want to order and </a:t>
            </a:r>
            <a:b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name of the Gift Recipient.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73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AutoNum type="arabicPeriod"/>
            </a:pP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will send you an invoice for payment by M-PESA.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73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AutoNum type="arabicPeriod"/>
            </a:pP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After payment is received, we will send you a digital </a:t>
            </a:r>
            <a:b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Gift Voucher for you to share with Recipient.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73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AutoNum type="arabicPeriod"/>
            </a:pP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Recipient can follow instructions on the Voucher to claim</a:t>
            </a:r>
            <a:b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your Gift at any of 600+ KOKO Agent shops in Nairobi.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73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73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KOKO Gift Service: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Email		:  </a:t>
            </a:r>
            <a:r>
              <a:rPr lang="en-US" sz="11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gift@kokonetworks.com</a:t>
            </a:r>
            <a:r>
              <a:rPr lang="en-US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