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EB0BED-65A1-4558-9E99-5D20EDC4B0FB}">
  <a:tblStyle styleId="{9CEB0BED-65A1-4558-9E99-5D20EDC4B0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43620222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4362022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3620222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3620222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43620222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43620222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3620222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43620222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3620222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3620222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3620222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3620222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81dd4d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481dd4d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481dd4d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481dd4d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3275"/>
            <a:ext cx="8520600" cy="37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SUBASSEMBLY ACTIVITIES TO FOCUS ON 18TH MARCH - 5TH APRIL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291400" y="70425"/>
            <a:ext cx="50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 COMPLETED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3125"/>
            <a:ext cx="8852500" cy="43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IN PROGRESS ACTIVITIES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2925"/>
            <a:ext cx="8593150" cy="27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731975" y="-156250"/>
            <a:ext cx="4961700" cy="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WORK ALLOCATION PER WORK CENTRE</a:t>
            </a:r>
            <a:endParaRPr sz="1800"/>
          </a:p>
        </p:txBody>
      </p:sp>
      <p:graphicFrame>
        <p:nvGraphicFramePr>
          <p:cNvPr id="72" name="Google Shape;72;p16"/>
          <p:cNvGraphicFramePr/>
          <p:nvPr/>
        </p:nvGraphicFramePr>
        <p:xfrm>
          <a:off x="228613" y="231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{9CEB0BED-65A1-4558-9E99-5D20EDC4B0FB}</a:tableStyleId>
              </a:tblPr>
              <a:tblGrid>
                <a:gridCol w="1843750"/>
                <a:gridCol w="1126025"/>
                <a:gridCol w="1583500"/>
                <a:gridCol w="913550"/>
                <a:gridCol w="1032400"/>
                <a:gridCol w="1032425"/>
                <a:gridCol w="1255275"/>
              </a:tblGrid>
              <a:tr h="54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Activity Per Work Centre</a:t>
                      </a:r>
                      <a:endParaRPr b="1" sz="1000"/>
                    </a:p>
                  </a:txBody>
                  <a:tcPr marT="91425" marB="0" marR="91425" marL="91425"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Mon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18 TH</a:t>
                      </a:r>
                      <a:endParaRPr b="1" sz="1000"/>
                    </a:p>
                  </a:txBody>
                  <a:tcPr marT="91425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Tue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19TH</a:t>
                      </a:r>
                      <a:endParaRPr b="1" sz="1000"/>
                    </a:p>
                  </a:txBody>
                  <a:tcPr marT="91425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Wed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20TH</a:t>
                      </a:r>
                      <a:endParaRPr b="1" sz="1000"/>
                    </a:p>
                  </a:txBody>
                  <a:tcPr marT="91425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Thur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21ST</a:t>
                      </a:r>
                      <a:endParaRPr b="1" sz="1000"/>
                    </a:p>
                  </a:txBody>
                  <a:tcPr marT="91425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Friday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22ND</a:t>
                      </a:r>
                      <a:endParaRPr b="1" sz="1000"/>
                    </a:p>
                  </a:txBody>
                  <a:tcPr marT="91425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Weekly TOTAL</a:t>
                      </a:r>
                      <a:endParaRPr b="1" sz="1000"/>
                    </a:p>
                  </a:txBody>
                  <a:tcPr marT="91425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KP Pump setup-SA2</a:t>
                      </a:r>
                      <a:endParaRPr sz="1000"/>
                    </a:p>
                  </a:txBody>
                  <a:tcPr marT="91425" marB="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Modem Sim card setup SA4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0" marR="28575" marL="28575" anchor="ctr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0" marR="91425" marL="91425" anchor="ctr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1.Calibration PCB assy-SA3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2.Below left PCB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2.NFC assy</a:t>
                      </a:r>
                      <a:endParaRPr sz="1000"/>
                    </a:p>
                  </a:txBody>
                  <a:tcPr marT="91425" marB="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1.After tank dispense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column sub assy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2.Refill fuel safety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valve assy</a:t>
                      </a:r>
                      <a:endParaRPr sz="1000"/>
                    </a:p>
                  </a:txBody>
                  <a:tcPr marT="91425" marB="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LED Strip-SA6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2.UPS assy-SA6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0" marR="91425" marL="91425" anchor="ctr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1.Refill box PCB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2.Above tank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3.Below right PCB</a:t>
                      </a:r>
                      <a:endParaRPr sz="1000"/>
                    </a:p>
                  </a:txBody>
                  <a:tcPr marT="91425" marB="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KP Pump setup-SA8</a:t>
                      </a:r>
                      <a:endParaRPr sz="1000"/>
                    </a:p>
                  </a:txBody>
                  <a:tcPr marT="91425" marB="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1.Dispense air safety valve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2.Refill air safety valve</a:t>
                      </a:r>
                      <a:endParaRPr sz="1000"/>
                    </a:p>
                  </a:txBody>
                  <a:tcPr marT="91425" marB="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</a:t>
                      </a:r>
                      <a:endParaRPr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2127050" y="0"/>
            <a:ext cx="465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HOLD ITEMS/ AT RISK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0" l="0" r="0" t="4816"/>
          <a:stretch/>
        </p:blipFill>
        <p:spPr>
          <a:xfrm>
            <a:off x="201875" y="776075"/>
            <a:ext cx="8831825" cy="40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225250" y="20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QC ACTIVITIES ON SUBASSEBLY FLOOR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2800"/>
            <a:ext cx="8708425" cy="42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5" y="166350"/>
            <a:ext cx="8863350" cy="4831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SUB-ASSEMBLY QC REPORTS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4450"/>
            <a:ext cx="8599000" cy="40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SUB-ASSEMBLY QC REPORTS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3100"/>
            <a:ext cx="8520599" cy="34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