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5909910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5909910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909910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909910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909910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909910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909910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909910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36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KOKO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 Voucher Text </a:t>
            </a:r>
            <a:br>
              <a:rPr lang="en"/>
            </a:br>
            <a:r>
              <a:rPr lang="en"/>
              <a:t>V3 - 26 Nov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218100"/>
            <a:ext cx="3498000" cy="4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Changes in v2: 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Portrait layout to suit phone format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PDF will be custom page size 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Voucher number  = KCS, KCM or KCM (to identify bundle) +  plus random number 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PDF includes URLs (e.g. to find KP)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Total KSh Value removed from Voucher</a:t>
            </a:r>
            <a:br>
              <a:rPr lang="en" sz="1100"/>
            </a:br>
            <a:r>
              <a:rPr lang="en" sz="1100"/>
              <a:t>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Only contact point is the Gift Line number, not the other KOKO Numbers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Subsequent 3 pages of PDF contain info from KOKO Brochure introducing KOKO Cooker, etc.  (edited slightly, with price &amp; contact numbers removed, etc.)</a:t>
            </a:r>
            <a:endParaRPr sz="1100"/>
          </a:p>
        </p:txBody>
      </p:sp>
      <p:sp>
        <p:nvSpPr>
          <p:cNvPr id="60" name="Google Shape;60;p14"/>
          <p:cNvSpPr/>
          <p:nvPr/>
        </p:nvSpPr>
        <p:spPr>
          <a:xfrm>
            <a:off x="6406950" y="145325"/>
            <a:ext cx="2012400" cy="4956600"/>
          </a:xfrm>
          <a:prstGeom prst="roundRect">
            <a:avLst>
              <a:gd fmla="val 469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2, 3, 4 with info from KOKO Brochure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400" y="152400"/>
            <a:ext cx="20766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Voucher Text V1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4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13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