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Proxima Nova Semibold"/>
      <p:regular r:id="rId19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lementine Vandeleu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Semibo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09T08:08:42.722">
    <p:pos x="6000" y="0"/>
    <p:text>Hardware installation guide is being amended to suit the AiStream use case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d98446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d98446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d98446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d98446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8128c739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8128c739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8128c73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8128c73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8128c73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8128c73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d98446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d98446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78de6a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78de6a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d98446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d98446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hyperlink" Target="https://docs.google.com/document/d/1uuSVN-Lu_Ejj0L4FOg0gCaj2qKLHpSP2/edit" TargetMode="External"/><Relationship Id="rId5" Type="http://schemas.openxmlformats.org/officeDocument/2006/relationships/hyperlink" Target="https://docs.google.com/document/d/1_1t-P8WKoZJjEQu0nDWzHuZvsHOZJe5O/edit" TargetMode="External"/><Relationship Id="rId6" Type="http://schemas.openxmlformats.org/officeDocument/2006/relationships/hyperlink" Target="https://bitbucket.org/kokonetworks/kokonet-media-client/src/master/" TargetMode="External"/><Relationship Id="rId7" Type="http://schemas.openxmlformats.org/officeDocument/2006/relationships/hyperlink" Target="https://bitbucket.org/kokonetworks/android-media-server/src/mas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KOKO-NET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ackend and Frontend Tech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AutoNum type="arabicPeriod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System Design - Overview</a:t>
            </a:r>
            <a:endParaRPr sz="2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-3064" r="-1867" t="-4931"/>
          <a:stretch/>
        </p:blipFill>
        <p:spPr>
          <a:xfrm>
            <a:off x="563975" y="566400"/>
            <a:ext cx="8580026" cy="42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Database Schema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45303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3. Functional Requirements -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API Endpoints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265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4. Non-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Functional Requirements - Performance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External router in place of Android box is used for the wifi hotspot, in order to support more connected users (at least 6 concurrent). From tests this has shown better </a:t>
            </a:r>
            <a:r>
              <a:rPr b="1" lang="en"/>
              <a:t>service availability</a:t>
            </a:r>
            <a:r>
              <a:rPr lang="en"/>
              <a:t> and </a:t>
            </a:r>
            <a:r>
              <a:rPr b="1" lang="en"/>
              <a:t>consistency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 design is multi-threaded hence able to support multiple requests from multiple users, and </a:t>
            </a:r>
            <a:r>
              <a:rPr b="1" lang="en"/>
              <a:t>scales upto a limit </a:t>
            </a:r>
            <a:r>
              <a:rPr lang="en"/>
              <a:t>of thread pool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Network Attached Storage (NAS) is of 1TB, which is sufficient to support the target amount of content.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5.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Backend - content serving platform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local server runs in the Android Box - responsible for syncing files with NAS and serving consumer clients connected to KOKONet.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use NAS for the video/music storage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Syncing maps data in the database with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embedded metadata extracted from the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Network Attached Storage (NAS) files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Firewall prevents internet access for connected clients who join the Hotspot subnet.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static ip address is exposed for the local server - static IP for the Android Box via LAN. With a dedicated port, specified in router settings, we may not need this.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. 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Report Generation - Analytics</a:t>
            </a:r>
            <a:endParaRPr sz="2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 business requirement is to gather some metrics such as user acquisition, popular content, hours spent consuming content via app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Firebase Analytics is used for gathering and reporting service usage statistics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7. 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Frontend - </a:t>
            </a:r>
            <a:endParaRPr sz="2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 required custom Android app, since most of our users have Android phones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Useful Links: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KOKO-Net Hardware Installation on KP Guide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KOKO-Net Configuration on Android Box &amp; Modem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KOKO-Net Client Code Repository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KOKO-Net Server Code Repository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