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85" r:id="rId1"/>
  </p:sldMasterIdLst>
  <p:sldIdLst>
    <p:sldId id="257" r:id="rId2"/>
    <p:sldId id="258" r:id="rId3"/>
  </p:sldIdLst>
  <p:sldSz cx="3240088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  <a:srgbClr val="283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 showGuides="1">
      <p:cViewPr varScale="1">
        <p:scale>
          <a:sx n="221" d="100"/>
          <a:sy n="221" d="100"/>
        </p:scale>
        <p:origin x="1140" y="168"/>
      </p:cViewPr>
      <p:guideLst>
        <p:guide orient="horz" pos="624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323978"/>
            <a:ext cx="2430066" cy="689199"/>
          </a:xfrm>
        </p:spPr>
        <p:txBody>
          <a:bodyPr anchor="b"/>
          <a:lstStyle>
            <a:lvl1pPr algn="ctr">
              <a:defRPr sz="1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039755"/>
            <a:ext cx="2430066" cy="477948"/>
          </a:xfrm>
        </p:spPr>
        <p:txBody>
          <a:bodyPr/>
          <a:lstStyle>
            <a:lvl1pPr marL="0" indent="0" algn="ctr">
              <a:buNone/>
              <a:defRPr sz="638"/>
            </a:lvl1pPr>
            <a:lvl2pPr marL="121524" indent="0" algn="ctr">
              <a:buNone/>
              <a:defRPr sz="532"/>
            </a:lvl2pPr>
            <a:lvl3pPr marL="243048" indent="0" algn="ctr">
              <a:buNone/>
              <a:defRPr sz="478"/>
            </a:lvl3pPr>
            <a:lvl4pPr marL="364571" indent="0" algn="ctr">
              <a:buNone/>
              <a:defRPr sz="425"/>
            </a:lvl4pPr>
            <a:lvl5pPr marL="486095" indent="0" algn="ctr">
              <a:buNone/>
              <a:defRPr sz="425"/>
            </a:lvl5pPr>
            <a:lvl6pPr marL="607619" indent="0" algn="ctr">
              <a:buNone/>
              <a:defRPr sz="425"/>
            </a:lvl6pPr>
            <a:lvl7pPr marL="729143" indent="0" algn="ctr">
              <a:buNone/>
              <a:defRPr sz="425"/>
            </a:lvl7pPr>
            <a:lvl8pPr marL="850666" indent="0" algn="ctr">
              <a:buNone/>
              <a:defRPr sz="425"/>
            </a:lvl8pPr>
            <a:lvl9pPr marL="972190" indent="0" algn="ctr">
              <a:buNone/>
              <a:defRPr sz="4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05396"/>
            <a:ext cx="698644" cy="1677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05396"/>
            <a:ext cx="2055431" cy="16776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4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56" y="105396"/>
            <a:ext cx="2794576" cy="3826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56" y="526980"/>
            <a:ext cx="2794576" cy="12560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22DE2EF-7C75-4C8D-8DB9-5D05AA2742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6"/>
            <a:ext cx="3240088" cy="1903220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4943EA-A384-46E2-94E2-6EF6214CD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971" y="404813"/>
            <a:ext cx="954096" cy="12620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F07515-3B06-488B-9AE5-82856C7A5E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3852" y="555230"/>
            <a:ext cx="1882209" cy="15914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ENTER YOUR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9232F14-F228-4299-866D-FB30167ACF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3852" y="781574"/>
            <a:ext cx="1882209" cy="15914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800">
                <a:solidFill>
                  <a:srgbClr val="2837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ENTER YOUR 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3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DCEA7-530A-490B-B194-F0131CE0A7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5450" y="558801"/>
            <a:ext cx="1885570" cy="16192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lang="en-GB" sz="1000" spc="3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65997" lvl="0" indent="-65997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A8EACE3-60A1-4708-8ACE-6D5262EB85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5450" y="782888"/>
            <a:ext cx="1885570" cy="16192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lang="en-GB" sz="800" dirty="0">
                <a:solidFill>
                  <a:srgbClr val="2837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65997" lvl="0" indent="-65997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05651B-98BF-4EFF-B442-242F9F86D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5450" y="1367576"/>
            <a:ext cx="1885570" cy="16192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lang="en-GB" sz="800" spc="150" baseline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65997" lvl="0" indent="-65997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C9B723-73D4-410E-8EF5-5F18AFCBC0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03296" y="1626090"/>
            <a:ext cx="758571" cy="1063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1993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3987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395981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27974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8BF4E1AA-05D2-48AF-A7B0-E0E5C83640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76388" y="1626090"/>
            <a:ext cx="758571" cy="1063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1993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3987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395981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527974" indent="0" algn="l">
              <a:buNone/>
              <a:defRPr sz="4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07D3C165-22C1-42E5-A266-E1C88DDFAB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971" y="404813"/>
            <a:ext cx="954096" cy="12620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93529"/>
            <a:ext cx="2794576" cy="823464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324783"/>
            <a:ext cx="2794576" cy="433040"/>
          </a:xfrm>
        </p:spPr>
        <p:txBody>
          <a:bodyPr/>
          <a:lstStyle>
            <a:lvl1pPr marL="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1pPr>
            <a:lvl2pPr marL="121524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2pPr>
            <a:lvl3pPr marL="243048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3pPr>
            <a:lvl4pPr marL="36457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4pPr>
            <a:lvl5pPr marL="486095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5pPr>
            <a:lvl6pPr marL="60761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6pPr>
            <a:lvl7pPr marL="72914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7pPr>
            <a:lvl8pPr marL="85066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8pPr>
            <a:lvl9pPr marL="9721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526980"/>
            <a:ext cx="1377037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526980"/>
            <a:ext cx="1377037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3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05396"/>
            <a:ext cx="2794576" cy="382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85280"/>
            <a:ext cx="1370709" cy="237828"/>
          </a:xfrm>
        </p:spPr>
        <p:txBody>
          <a:bodyPr anchor="b"/>
          <a:lstStyle>
            <a:lvl1pPr marL="0" indent="0">
              <a:buNone/>
              <a:defRPr sz="638" b="1"/>
            </a:lvl1pPr>
            <a:lvl2pPr marL="121524" indent="0">
              <a:buNone/>
              <a:defRPr sz="532" b="1"/>
            </a:lvl2pPr>
            <a:lvl3pPr marL="243048" indent="0">
              <a:buNone/>
              <a:defRPr sz="478" b="1"/>
            </a:lvl3pPr>
            <a:lvl4pPr marL="364571" indent="0">
              <a:buNone/>
              <a:defRPr sz="425" b="1"/>
            </a:lvl4pPr>
            <a:lvl5pPr marL="486095" indent="0">
              <a:buNone/>
              <a:defRPr sz="425" b="1"/>
            </a:lvl5pPr>
            <a:lvl6pPr marL="607619" indent="0">
              <a:buNone/>
              <a:defRPr sz="425" b="1"/>
            </a:lvl6pPr>
            <a:lvl7pPr marL="729143" indent="0">
              <a:buNone/>
              <a:defRPr sz="425" b="1"/>
            </a:lvl7pPr>
            <a:lvl8pPr marL="850666" indent="0">
              <a:buNone/>
              <a:defRPr sz="425" b="1"/>
            </a:lvl8pPr>
            <a:lvl9pPr marL="972190" indent="0">
              <a:buNone/>
              <a:defRPr sz="42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723109"/>
            <a:ext cx="1370709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85280"/>
            <a:ext cx="1377459" cy="237828"/>
          </a:xfrm>
        </p:spPr>
        <p:txBody>
          <a:bodyPr anchor="b"/>
          <a:lstStyle>
            <a:lvl1pPr marL="0" indent="0">
              <a:buNone/>
              <a:defRPr sz="638" b="1"/>
            </a:lvl1pPr>
            <a:lvl2pPr marL="121524" indent="0">
              <a:buNone/>
              <a:defRPr sz="532" b="1"/>
            </a:lvl2pPr>
            <a:lvl3pPr marL="243048" indent="0">
              <a:buNone/>
              <a:defRPr sz="478" b="1"/>
            </a:lvl3pPr>
            <a:lvl4pPr marL="364571" indent="0">
              <a:buNone/>
              <a:defRPr sz="425" b="1"/>
            </a:lvl4pPr>
            <a:lvl5pPr marL="486095" indent="0">
              <a:buNone/>
              <a:defRPr sz="425" b="1"/>
            </a:lvl5pPr>
            <a:lvl6pPr marL="607619" indent="0">
              <a:buNone/>
              <a:defRPr sz="425" b="1"/>
            </a:lvl6pPr>
            <a:lvl7pPr marL="729143" indent="0">
              <a:buNone/>
              <a:defRPr sz="425" b="1"/>
            </a:lvl7pPr>
            <a:lvl8pPr marL="850666" indent="0">
              <a:buNone/>
              <a:defRPr sz="425" b="1"/>
            </a:lvl8pPr>
            <a:lvl9pPr marL="972190" indent="0">
              <a:buNone/>
              <a:defRPr sz="42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723109"/>
            <a:ext cx="1377459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13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1974"/>
            <a:ext cx="1045013" cy="461910"/>
          </a:xfrm>
        </p:spPr>
        <p:txBody>
          <a:bodyPr anchor="b"/>
          <a:lstStyle>
            <a:lvl1pPr>
              <a:defRPr sz="8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85028"/>
            <a:ext cx="1640295" cy="1406808"/>
          </a:xfrm>
        </p:spPr>
        <p:txBody>
          <a:bodyPr/>
          <a:lstStyle>
            <a:lvl1pPr>
              <a:defRPr sz="851"/>
            </a:lvl1pPr>
            <a:lvl2pPr>
              <a:defRPr sz="744"/>
            </a:lvl2pPr>
            <a:lvl3pPr>
              <a:defRPr sz="638"/>
            </a:lvl3pPr>
            <a:lvl4pPr>
              <a:defRPr sz="532"/>
            </a:lvl4pPr>
            <a:lvl5pPr>
              <a:defRPr sz="532"/>
            </a:lvl5pPr>
            <a:lvl6pPr>
              <a:defRPr sz="532"/>
            </a:lvl6pPr>
            <a:lvl7pPr>
              <a:defRPr sz="532"/>
            </a:lvl7pPr>
            <a:lvl8pPr>
              <a:defRPr sz="532"/>
            </a:lvl8pPr>
            <a:lvl9pPr>
              <a:defRPr sz="5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93884"/>
            <a:ext cx="1045013" cy="1100243"/>
          </a:xfrm>
        </p:spPr>
        <p:txBody>
          <a:bodyPr/>
          <a:lstStyle>
            <a:lvl1pPr marL="0" indent="0">
              <a:buNone/>
              <a:defRPr sz="425"/>
            </a:lvl1pPr>
            <a:lvl2pPr marL="121524" indent="0">
              <a:buNone/>
              <a:defRPr sz="372"/>
            </a:lvl2pPr>
            <a:lvl3pPr marL="243048" indent="0">
              <a:buNone/>
              <a:defRPr sz="319"/>
            </a:lvl3pPr>
            <a:lvl4pPr marL="364571" indent="0">
              <a:buNone/>
              <a:defRPr sz="266"/>
            </a:lvl4pPr>
            <a:lvl5pPr marL="486095" indent="0">
              <a:buNone/>
              <a:defRPr sz="266"/>
            </a:lvl5pPr>
            <a:lvl6pPr marL="607619" indent="0">
              <a:buNone/>
              <a:defRPr sz="266"/>
            </a:lvl6pPr>
            <a:lvl7pPr marL="729143" indent="0">
              <a:buNone/>
              <a:defRPr sz="266"/>
            </a:lvl7pPr>
            <a:lvl8pPr marL="850666" indent="0">
              <a:buNone/>
              <a:defRPr sz="266"/>
            </a:lvl8pPr>
            <a:lvl9pPr marL="972190" indent="0">
              <a:buNone/>
              <a:defRPr sz="26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6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1974"/>
            <a:ext cx="1045013" cy="461910"/>
          </a:xfrm>
        </p:spPr>
        <p:txBody>
          <a:bodyPr anchor="b"/>
          <a:lstStyle>
            <a:lvl1pPr>
              <a:defRPr sz="8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85028"/>
            <a:ext cx="1640295" cy="1406808"/>
          </a:xfrm>
        </p:spPr>
        <p:txBody>
          <a:bodyPr anchor="t"/>
          <a:lstStyle>
            <a:lvl1pPr marL="0" indent="0">
              <a:buNone/>
              <a:defRPr sz="851"/>
            </a:lvl1pPr>
            <a:lvl2pPr marL="121524" indent="0">
              <a:buNone/>
              <a:defRPr sz="744"/>
            </a:lvl2pPr>
            <a:lvl3pPr marL="243048" indent="0">
              <a:buNone/>
              <a:defRPr sz="638"/>
            </a:lvl3pPr>
            <a:lvl4pPr marL="364571" indent="0">
              <a:buNone/>
              <a:defRPr sz="532"/>
            </a:lvl4pPr>
            <a:lvl5pPr marL="486095" indent="0">
              <a:buNone/>
              <a:defRPr sz="532"/>
            </a:lvl5pPr>
            <a:lvl6pPr marL="607619" indent="0">
              <a:buNone/>
              <a:defRPr sz="532"/>
            </a:lvl6pPr>
            <a:lvl7pPr marL="729143" indent="0">
              <a:buNone/>
              <a:defRPr sz="532"/>
            </a:lvl7pPr>
            <a:lvl8pPr marL="850666" indent="0">
              <a:buNone/>
              <a:defRPr sz="532"/>
            </a:lvl8pPr>
            <a:lvl9pPr marL="972190" indent="0">
              <a:buNone/>
              <a:defRPr sz="5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93884"/>
            <a:ext cx="1045013" cy="1100243"/>
          </a:xfrm>
        </p:spPr>
        <p:txBody>
          <a:bodyPr/>
          <a:lstStyle>
            <a:lvl1pPr marL="0" indent="0">
              <a:buNone/>
              <a:defRPr sz="425"/>
            </a:lvl1pPr>
            <a:lvl2pPr marL="121524" indent="0">
              <a:buNone/>
              <a:defRPr sz="372"/>
            </a:lvl2pPr>
            <a:lvl3pPr marL="243048" indent="0">
              <a:buNone/>
              <a:defRPr sz="319"/>
            </a:lvl3pPr>
            <a:lvl4pPr marL="364571" indent="0">
              <a:buNone/>
              <a:defRPr sz="266"/>
            </a:lvl4pPr>
            <a:lvl5pPr marL="486095" indent="0">
              <a:buNone/>
              <a:defRPr sz="266"/>
            </a:lvl5pPr>
            <a:lvl6pPr marL="607619" indent="0">
              <a:buNone/>
              <a:defRPr sz="266"/>
            </a:lvl6pPr>
            <a:lvl7pPr marL="729143" indent="0">
              <a:buNone/>
              <a:defRPr sz="266"/>
            </a:lvl7pPr>
            <a:lvl8pPr marL="850666" indent="0">
              <a:buNone/>
              <a:defRPr sz="266"/>
            </a:lvl8pPr>
            <a:lvl9pPr marL="972190" indent="0">
              <a:buNone/>
              <a:defRPr sz="26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1CD-17E8-42F0-9AFB-05FC234412A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F241-A001-4A74-97CB-508FFED45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4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05396"/>
            <a:ext cx="279457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526980"/>
            <a:ext cx="279457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834808"/>
            <a:ext cx="72902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834808"/>
            <a:ext cx="109353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834808"/>
            <a:ext cx="72902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EBA192-EB2A-4289-9DDA-A9C53D47D896}"/>
              </a:ext>
            </a:extLst>
          </p:cNvPr>
          <p:cNvSpPr txBox="1">
            <a:spLocks/>
          </p:cNvSpPr>
          <p:nvPr userDrawn="1"/>
        </p:nvSpPr>
        <p:spPr>
          <a:xfrm>
            <a:off x="222756" y="105396"/>
            <a:ext cx="2794576" cy="382634"/>
          </a:xfrm>
          <a:prstGeom prst="rect">
            <a:avLst/>
          </a:prstGeom>
        </p:spPr>
        <p:txBody>
          <a:bodyPr/>
          <a:lstStyle>
            <a:lvl1pPr algn="l" defTabSz="263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70"/>
              <a:t>Click to edit Master title style</a:t>
            </a:r>
            <a:endParaRPr lang="en-US" sz="127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8980C6-73FD-47A3-A78A-35D95DCD8893}"/>
              </a:ext>
            </a:extLst>
          </p:cNvPr>
          <p:cNvSpPr txBox="1">
            <a:spLocks/>
          </p:cNvSpPr>
          <p:nvPr userDrawn="1"/>
        </p:nvSpPr>
        <p:spPr>
          <a:xfrm>
            <a:off x="222756" y="526980"/>
            <a:ext cx="2794576" cy="1256046"/>
          </a:xfrm>
          <a:prstGeom prst="rect">
            <a:avLst/>
          </a:prstGeom>
        </p:spPr>
        <p:txBody>
          <a:bodyPr/>
          <a:lstStyle>
            <a:lvl1pPr marL="65997" indent="-65997" algn="l" defTabSz="263987" rtl="0" eaLnBrk="1" latinLnBrk="0" hangingPunct="1">
              <a:lnSpc>
                <a:spcPct val="90000"/>
              </a:lnSpc>
              <a:spcBef>
                <a:spcPts val="289"/>
              </a:spcBef>
              <a:buFont typeface="Arial" panose="020B0604020202020204" pitchFamily="34" charset="0"/>
              <a:buChar char="•"/>
              <a:defRPr sz="8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990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984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78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3971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5965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57959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89952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21946" indent="-65997" algn="l" defTabSz="263987" rtl="0" eaLnBrk="1" latinLnBrk="0" hangingPunct="1">
              <a:lnSpc>
                <a:spcPct val="90000"/>
              </a:lnSpc>
              <a:spcBef>
                <a:spcPts val="144"/>
              </a:spcBef>
              <a:buFont typeface="Arial" panose="020B0604020202020204" pitchFamily="34" charset="0"/>
              <a:buChar char="•"/>
              <a:defRPr sz="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8"/>
              <a:t>Edit Master text styles</a:t>
            </a:r>
          </a:p>
          <a:p>
            <a:pPr lvl="1"/>
            <a:r>
              <a:rPr lang="en-US" sz="693"/>
              <a:t>Second level</a:t>
            </a:r>
          </a:p>
          <a:p>
            <a:pPr lvl="2"/>
            <a:r>
              <a:rPr lang="en-US" sz="577"/>
              <a:t>Third level</a:t>
            </a:r>
          </a:p>
          <a:p>
            <a:pPr lvl="3"/>
            <a:r>
              <a:rPr lang="en-US" sz="520"/>
              <a:t>Fourth level</a:t>
            </a:r>
          </a:p>
          <a:p>
            <a:pPr lvl="4"/>
            <a:r>
              <a:rPr lang="en-US" sz="520"/>
              <a:t>Fifth level</a:t>
            </a:r>
            <a:endParaRPr lang="en-US" sz="520" dirty="0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EA984B-E728-4882-8B41-FD17A3A805E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6"/>
            <a:ext cx="3240088" cy="19032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71C8CD-F27B-4AC0-99D7-2AAD2048A198}"/>
              </a:ext>
            </a:extLst>
          </p:cNvPr>
          <p:cNvSpPr/>
          <p:nvPr userDrawn="1"/>
        </p:nvSpPr>
        <p:spPr>
          <a:xfrm>
            <a:off x="0" y="0"/>
            <a:ext cx="3240088" cy="105396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C57BB-4F67-495B-AAE4-A9A57F7725A7}"/>
              </a:ext>
            </a:extLst>
          </p:cNvPr>
          <p:cNvSpPr/>
          <p:nvPr userDrawn="1"/>
        </p:nvSpPr>
        <p:spPr>
          <a:xfrm>
            <a:off x="-1" y="1892598"/>
            <a:ext cx="3242729" cy="87016"/>
          </a:xfrm>
          <a:prstGeom prst="rect">
            <a:avLst/>
          </a:prstGeom>
          <a:solidFill>
            <a:srgbClr val="28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810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243048" rtl="0" eaLnBrk="1" latinLnBrk="0" hangingPunct="1">
        <a:lnSpc>
          <a:spcPct val="90000"/>
        </a:lnSpc>
        <a:spcBef>
          <a:spcPct val="0"/>
        </a:spcBef>
        <a:buNone/>
        <a:defRPr sz="1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62" indent="-60762" algn="l" defTabSz="243048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2286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03809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25333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546857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68381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89904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911428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1032952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21524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2pPr>
      <a:lvl3pPr marL="243048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3pPr>
      <a:lvl4pPr marL="364571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486095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07619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29143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850666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972190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74DE2E1-33F3-4B58-8A6D-72DB8616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7A04D8-9B1D-4144-A298-3F99509A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775D42A-F8F8-4C55-9F34-3C3D7546DA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EBAC9D-4842-4DAD-ACB3-64672B968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7E32D8-3858-4F4F-9E0D-63E95DA2A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0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47D687-A977-48BF-8709-53AFFCEAE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0B3DB4-298C-4DBD-B38C-FEDF746CA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949731B-2823-41B5-86E0-085735419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C76787C-377C-4D87-B91D-F9BEB9D08B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1A85D2-D7C0-4774-AC3D-94007CBDD7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856F2B7-DD60-41F6-9ACF-E109AC146B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04219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Sagun Saxena</dc:creator>
  <cp:lastModifiedBy>Sagun Saxena</cp:lastModifiedBy>
  <cp:revision>7</cp:revision>
  <dcterms:created xsi:type="dcterms:W3CDTF">2017-09-14T06:53:54Z</dcterms:created>
  <dcterms:modified xsi:type="dcterms:W3CDTF">2017-09-14T09:24:24Z</dcterms:modified>
</cp:coreProperties>
</file>