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336B1D-152A-4D01-9DBA-C4727395DFFA}">
  <a:tblStyle styleId="{F3336B1D-152A-4D01-9DBA-C4727395D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d980677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d980677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8446c3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8446c3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998250" y="1119950"/>
            <a:ext cx="5029500" cy="3090000"/>
          </a:xfrm>
          <a:prstGeom prst="triangle">
            <a:avLst>
              <a:gd fmla="val 5057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2551000" y="3577625"/>
            <a:ext cx="39822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2996925" y="3028025"/>
            <a:ext cx="3069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3453200" y="2488800"/>
            <a:ext cx="21777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2353975" y="3615500"/>
            <a:ext cx="4272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Phase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Users will come to the KP to download content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744900" y="2982950"/>
            <a:ext cx="34635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Phase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Users return to the KP to refresh content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432450" y="2433325"/>
            <a:ext cx="2177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Phase 3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Users are ok with ads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42875" y="1655100"/>
            <a:ext cx="2177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Phase 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users will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pay for ad-free content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 rot="10800000">
            <a:off x="7030750" y="1047500"/>
            <a:ext cx="7500" cy="3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3"/>
          <p:cNvSpPr txBox="1"/>
          <p:nvPr/>
        </p:nvSpPr>
        <p:spPr>
          <a:xfrm>
            <a:off x="7352300" y="3774675"/>
            <a:ext cx="1420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0-6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To mid Nov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366300" y="3143600"/>
            <a:ext cx="14208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6-8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To 1st Dec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380275" y="2587225"/>
            <a:ext cx="14208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8-10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To mid Dec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352300" y="1858175"/>
            <a:ext cx="14208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Week 12-14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To end Jan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35075" y="103900"/>
            <a:ext cx="5580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KOKOnet POC Phasing &amp; Timeline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 rot="10800000">
            <a:off x="183425" y="1109600"/>
            <a:ext cx="7500" cy="3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3"/>
          <p:cNvSpPr txBox="1"/>
          <p:nvPr/>
        </p:nvSpPr>
        <p:spPr>
          <a:xfrm>
            <a:off x="238900" y="3343325"/>
            <a:ext cx="1420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Launch MVP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42500" y="3066350"/>
            <a:ext cx="1827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Collect Data on P1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42500" y="2784325"/>
            <a:ext cx="100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Launch P2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42500" y="2505325"/>
            <a:ext cx="188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Collect Data on P2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42500" y="2225325"/>
            <a:ext cx="100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Launch P3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42500" y="1944300"/>
            <a:ext cx="188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Collect Data on P3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42500" y="1666325"/>
            <a:ext cx="100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Launch P4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42500" y="1367913"/>
            <a:ext cx="1884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Collect Data on P4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4"/>
          <p:cNvGraphicFramePr/>
          <p:nvPr/>
        </p:nvGraphicFramePr>
        <p:xfrm>
          <a:off x="154000" y="5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{F3336B1D-152A-4D01-9DBA-C4727395DFFA}</a:tableStyleId>
              </a:tblPr>
              <a:tblGrid>
                <a:gridCol w="1384975"/>
                <a:gridCol w="1724900"/>
                <a:gridCol w="2725500"/>
                <a:gridCol w="1718425"/>
                <a:gridCol w="1375500"/>
              </a:tblGrid>
              <a:tr h="39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Phase 1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0-6 / 13th Nov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Phase 2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6-8 / 1st Dec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Phase 3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Phase 4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Key to test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Users will download entertainment content from the KP (MVP)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Users return to the KP to refresh entertainment content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Users are ok with Ads being played in return for free content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Some users will pay for ad-free content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1st System Requirement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Technology Requirements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has the App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Experience of getting the content &amp; the content itself was good enough &amp; to the tastes of users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Tracking: people watched the content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Ads are embedded between content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Intermittent ad serving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 payment gateway exists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Payment system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Monthly/ weekly option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2nd System Requirement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Technology Requirements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Good selection of content on the KP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Mobile device storage monitor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Basket review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Device storage limitations restricted the size of the first content downloaded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Av. storage space free on phones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 between KP content visits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Users continue to watch and download more content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Frequency of KP visits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Hours of GB downloaded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Hours of GB consumed offline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replays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KP can serve ad-free content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Serve ad-free content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Serve ad-embedded content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3rd System Requirement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Technology Requirements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Content downloadable into the App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Amount of GBs downloaded/user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Most popular content medium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Content was deleted out of the App after a period of time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driven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KOKO driven - notifications + automatic deletion at certain point of time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4th System Requirement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Technology Requirements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Content browsable &amp; watchable offline in the App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Minutes of viewing/user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Playlist history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 fresh list of content appears to the user for download from the KP and into the App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Trending content 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Reconfiguration of content lists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Tracking of offline watching behaviour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5th System Requirement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Technology Requirements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selects &amp; downloads more content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Same tech requirements as in P1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4"/>
          <p:cNvSpPr txBox="1"/>
          <p:nvPr/>
        </p:nvSpPr>
        <p:spPr>
          <a:xfrm>
            <a:off x="135075" y="103900"/>
            <a:ext cx="5580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KOKOnet POC Phasing System &amp; Tech Requirements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657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Phase 1 in more detail </a:t>
            </a:r>
            <a:endParaRPr b="0"/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256300" y="5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{F3336B1D-152A-4D01-9DBA-C4727395DFFA}</a:tableStyleId>
              </a:tblPr>
              <a:tblGrid>
                <a:gridCol w="1624400"/>
                <a:gridCol w="1252700"/>
                <a:gridCol w="1438575"/>
                <a:gridCol w="1438575"/>
                <a:gridCol w="1438575"/>
                <a:gridCol w="1438575"/>
              </a:tblGrid>
              <a:tr h="85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Phase 1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0-6 / 13th Nov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Users will download entertainment content from the KP (MVP)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Story 1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Story 2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Story 3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Story 4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Story 5 </a:t>
                      </a: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has the App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Clemmie: </a:t>
                      </a:r>
                      <a:r>
                        <a:rPr lang="en" sz="1000"/>
                        <a:t>Currently designing wireframes &amp; user stories in tandem ready for Wed 2 October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8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Good selection of content on the KP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Mobile device storage monitor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Basket review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Clemmie: Will be digging into content strategy &amp; field work to collect it from 2 October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9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Content downloadable into the App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Amount of GBs downloaded/user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Most popular content medium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85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Content browsable &amp; watchable offline in the App 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Minutes of viewing/user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155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Playlist history </a:t>
                      </a:r>
                      <a:endParaRPr sz="800">
                        <a:solidFill>
                          <a:srgbClr val="1155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