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77250" y="902225"/>
            <a:ext cx="3740100" cy="467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4011378" y="610068"/>
            <a:ext cx="3806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86" name="Google Shape;86;p13"/>
          <p:cNvSpPr txBox="1"/>
          <p:nvPr/>
        </p:nvSpPr>
        <p:spPr>
          <a:xfrm>
            <a:off x="5694235" y="254850"/>
            <a:ext cx="14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135 mm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398684">
            <a:off x="5814524" y="4998623"/>
            <a:ext cx="783600" cy="402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 (Molex)</a:t>
            </a:r>
            <a:endParaRPr sz="1000"/>
          </a:p>
        </p:txBody>
      </p:sp>
      <p:cxnSp>
        <p:nvCxnSpPr>
          <p:cNvPr id="88" name="Google Shape;88;p13"/>
          <p:cNvCxnSpPr/>
          <p:nvPr/>
        </p:nvCxnSpPr>
        <p:spPr>
          <a:xfrm flipH="1" rot="10800000">
            <a:off x="3444750" y="871275"/>
            <a:ext cx="35700" cy="461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>
            <a:off x="3064372" y="2855600"/>
            <a:ext cx="10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mm</a:t>
            </a:r>
            <a:endParaRPr sz="1800"/>
          </a:p>
        </p:txBody>
      </p:sp>
      <p:sp>
        <p:nvSpPr>
          <p:cNvPr id="90" name="Google Shape;90;p13"/>
          <p:cNvSpPr txBox="1"/>
          <p:nvPr/>
        </p:nvSpPr>
        <p:spPr>
          <a:xfrm>
            <a:off x="8219025" y="1422125"/>
            <a:ext cx="2614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3: </a:t>
            </a:r>
            <a:r>
              <a:rPr lang="en-GB">
                <a:solidFill>
                  <a:schemeClr val="dk1"/>
                </a:solidFill>
              </a:rPr>
              <a:t>Under Tank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2: </a:t>
            </a:r>
            <a:r>
              <a:rPr lang="en-GB">
                <a:solidFill>
                  <a:schemeClr val="dk1"/>
                </a:solidFill>
              </a:rPr>
              <a:t>Above tank 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046395" y="1965075"/>
            <a:ext cx="752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(D26)</a:t>
            </a:r>
            <a:endParaRPr sz="1000"/>
          </a:p>
        </p:txBody>
      </p:sp>
      <p:sp>
        <p:nvSpPr>
          <p:cNvPr id="92" name="Google Shape;92;p13"/>
          <p:cNvSpPr/>
          <p:nvPr/>
        </p:nvSpPr>
        <p:spPr>
          <a:xfrm>
            <a:off x="7046395" y="1355475"/>
            <a:ext cx="752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(D26)</a:t>
            </a:r>
            <a:endParaRPr sz="1000"/>
          </a:p>
        </p:txBody>
      </p:sp>
      <p:sp>
        <p:nvSpPr>
          <p:cNvPr id="93" name="Google Shape;93;p13"/>
          <p:cNvSpPr/>
          <p:nvPr/>
        </p:nvSpPr>
        <p:spPr>
          <a:xfrm>
            <a:off x="4154525" y="1979225"/>
            <a:ext cx="779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(D26)</a:t>
            </a:r>
            <a:endParaRPr sz="1000"/>
          </a:p>
        </p:txBody>
      </p:sp>
      <p:sp>
        <p:nvSpPr>
          <p:cNvPr id="94" name="Google Shape;94;p13"/>
          <p:cNvSpPr/>
          <p:nvPr/>
        </p:nvSpPr>
        <p:spPr>
          <a:xfrm>
            <a:off x="4154525" y="1369625"/>
            <a:ext cx="779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(D26)</a:t>
            </a:r>
            <a:endParaRPr sz="1000"/>
          </a:p>
        </p:txBody>
      </p:sp>
      <p:sp>
        <p:nvSpPr>
          <p:cNvPr id="95" name="Google Shape;95;p13"/>
          <p:cNvSpPr/>
          <p:nvPr/>
        </p:nvSpPr>
        <p:spPr>
          <a:xfrm rot="-1323">
            <a:off x="4178316" y="3731850"/>
            <a:ext cx="779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(USB)</a:t>
            </a:r>
            <a:endParaRPr sz="1000"/>
          </a:p>
        </p:txBody>
      </p:sp>
      <p:sp>
        <p:nvSpPr>
          <p:cNvPr id="96" name="Google Shape;96;p13"/>
          <p:cNvSpPr/>
          <p:nvPr/>
        </p:nvSpPr>
        <p:spPr>
          <a:xfrm>
            <a:off x="4154525" y="4265225"/>
            <a:ext cx="779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(D26)</a:t>
            </a:r>
            <a:endParaRPr sz="1000"/>
          </a:p>
        </p:txBody>
      </p:sp>
      <p:sp>
        <p:nvSpPr>
          <p:cNvPr id="97" name="Google Shape;97;p13"/>
          <p:cNvSpPr txBox="1"/>
          <p:nvPr/>
        </p:nvSpPr>
        <p:spPr>
          <a:xfrm>
            <a:off x="8185550" y="3950600"/>
            <a:ext cx="26142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1: UPS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46625" y="1422125"/>
            <a:ext cx="26142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4:</a:t>
            </a:r>
            <a:r>
              <a:rPr lang="en-GB">
                <a:solidFill>
                  <a:schemeClr val="dk1"/>
                </a:solidFill>
              </a:rPr>
              <a:t>Refill box</a:t>
            </a:r>
            <a:r>
              <a:rPr lang="en-GB"/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5:</a:t>
            </a:r>
            <a:r>
              <a:rPr lang="en-GB">
                <a:solidFill>
                  <a:schemeClr val="dk1"/>
                </a:solidFill>
              </a:rPr>
              <a:t>KP Door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65550" y="3950600"/>
            <a:ext cx="26142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r>
              <a:rPr lang="en-GB"/>
              <a:t>: </a:t>
            </a:r>
            <a:r>
              <a:rPr lang="en-GB">
                <a:solidFill>
                  <a:schemeClr val="dk1"/>
                </a:solidFill>
              </a:rPr>
              <a:t>Canister Box 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7019351" y="4265225"/>
            <a:ext cx="752400" cy="36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(D15)</a:t>
            </a:r>
            <a:endParaRPr sz="1000"/>
          </a:p>
        </p:txBody>
      </p:sp>
      <p:sp>
        <p:nvSpPr>
          <p:cNvPr id="101" name="Google Shape;101;p13"/>
          <p:cNvSpPr txBox="1"/>
          <p:nvPr/>
        </p:nvSpPr>
        <p:spPr>
          <a:xfrm>
            <a:off x="4686675" y="5853700"/>
            <a:ext cx="30000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8: Power to Tab and Modem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5756591" y="2723112"/>
            <a:ext cx="678900" cy="6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MCU</a:t>
            </a:r>
            <a:endParaRPr sz="1000"/>
          </a:p>
        </p:txBody>
      </p:sp>
      <p:sp>
        <p:nvSpPr>
          <p:cNvPr id="103" name="Google Shape;103;p13"/>
          <p:cNvSpPr/>
          <p:nvPr/>
        </p:nvSpPr>
        <p:spPr>
          <a:xfrm>
            <a:off x="5833000" y="2783475"/>
            <a:ext cx="35700" cy="1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4" name="Google Shape;104;p13"/>
          <p:cNvSpPr txBox="1"/>
          <p:nvPr/>
        </p:nvSpPr>
        <p:spPr>
          <a:xfrm>
            <a:off x="292975" y="3354000"/>
            <a:ext cx="30000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:USB serial to Tab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5674100" y="1275300"/>
            <a:ext cx="752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Infineon</a:t>
            </a:r>
            <a:endParaRPr sz="1000"/>
          </a:p>
        </p:txBody>
      </p:sp>
      <p:sp>
        <p:nvSpPr>
          <p:cNvPr id="106" name="Google Shape;106;p13"/>
          <p:cNvSpPr/>
          <p:nvPr/>
        </p:nvSpPr>
        <p:spPr>
          <a:xfrm>
            <a:off x="5324197" y="3002988"/>
            <a:ext cx="5445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FTDI</a:t>
            </a:r>
            <a:endParaRPr sz="1000"/>
          </a:p>
        </p:txBody>
      </p:sp>
      <p:sp>
        <p:nvSpPr>
          <p:cNvPr id="107" name="Google Shape;107;p13"/>
          <p:cNvSpPr/>
          <p:nvPr/>
        </p:nvSpPr>
        <p:spPr>
          <a:xfrm>
            <a:off x="6605850" y="2811450"/>
            <a:ext cx="752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L293D</a:t>
            </a:r>
            <a:endParaRPr sz="1000"/>
          </a:p>
        </p:txBody>
      </p:sp>
      <p:sp>
        <p:nvSpPr>
          <p:cNvPr id="108" name="Google Shape;108;p13"/>
          <p:cNvSpPr/>
          <p:nvPr/>
        </p:nvSpPr>
        <p:spPr>
          <a:xfrm>
            <a:off x="4686675" y="3354000"/>
            <a:ext cx="779400" cy="3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EEPROM</a:t>
            </a:r>
            <a:endParaRPr sz="1000"/>
          </a:p>
        </p:txBody>
      </p:sp>
      <p:sp>
        <p:nvSpPr>
          <p:cNvPr id="109" name="Google Shape;109;p13"/>
          <p:cNvSpPr/>
          <p:nvPr/>
        </p:nvSpPr>
        <p:spPr>
          <a:xfrm>
            <a:off x="5985400" y="4195200"/>
            <a:ext cx="9072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Power</a:t>
            </a:r>
            <a:endParaRPr sz="1000"/>
          </a:p>
        </p:txBody>
      </p:sp>
      <p:sp>
        <p:nvSpPr>
          <p:cNvPr id="110" name="Google Shape;110;p13"/>
          <p:cNvSpPr/>
          <p:nvPr/>
        </p:nvSpPr>
        <p:spPr>
          <a:xfrm>
            <a:off x="5078701" y="1788175"/>
            <a:ext cx="779400" cy="4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RS232</a:t>
            </a:r>
            <a:endParaRPr sz="1000"/>
          </a:p>
        </p:txBody>
      </p:sp>
      <p:sp>
        <p:nvSpPr>
          <p:cNvPr id="111" name="Google Shape;111;p13"/>
          <p:cNvSpPr/>
          <p:nvPr/>
        </p:nvSpPr>
        <p:spPr>
          <a:xfrm>
            <a:off x="4178325" y="95142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7599550" y="93727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523350" y="528067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170550" y="528067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923150" y="398527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5923150" y="2308875"/>
            <a:ext cx="172200" cy="17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