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Alice Mort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62FC3E-B56B-4D30-9A64-1A9941604EC1}">
  <a:tblStyle styleId="{EA62FC3E-B56B-4D30-9A64-1A9941604E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9-01-30T07:24:43.541">
    <p:pos x="6000" y="0"/>
    <p:text>prospective user who doesnt want account</p:text>
  </p:cm>
  <p:cm authorId="0" idx="2" dt="2019-01-30T06:43:09.239">
    <p:pos x="6000" y="100"/>
    <p:text>if they have a stove already they follow   either 2 or 3</p:text>
  </p:cm>
  <p:cm authorId="0" idx="3" dt="2019-01-30T06:32:56.807">
    <p:pos x="6000" y="200"/>
    <p:text>It is possible to have a user who is saving for a stove but has never user the KP or myKOKO - this user needs to go through a version of the sign up journey to set a pin. then they follow journey 3.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816195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816195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e816195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e816195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bolded action is the primary action available on the homescreen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816195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816195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816195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816195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816195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816195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8161953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816195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650" y="4140175"/>
            <a:ext cx="1033850" cy="8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650" y="4140175"/>
            <a:ext cx="1033850" cy="8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650" y="4140175"/>
            <a:ext cx="1033850" cy="8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650" y="4140175"/>
            <a:ext cx="1033850" cy="8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650" y="4140175"/>
            <a:ext cx="1033850" cy="8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650" y="4140175"/>
            <a:ext cx="1033850" cy="8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650" y="4140175"/>
            <a:ext cx="1033850" cy="8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9650" y="4140175"/>
            <a:ext cx="1033850" cy="847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KOKOpoint Users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currently 5 different users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131300" y="160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{EA62FC3E-B56B-4D30-9A64-1A9941604EC1}</a:tableStyleId>
              </a:tblPr>
              <a:tblGrid>
                <a:gridCol w="1767950"/>
                <a:gridCol w="1767950"/>
                <a:gridCol w="1767950"/>
                <a:gridCol w="1767950"/>
                <a:gridCol w="176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274300" marL="2743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274300" marL="2743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274300" marL="2743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T="91425" marB="91425" marR="274300" marL="2743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274300" marL="2743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user without an account</a:t>
                      </a:r>
                      <a:endParaRPr/>
                    </a:p>
                  </a:txBody>
                  <a:tcPr marT="91425" marB="91425" marR="274300" marL="2743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Existing user who has not bought a stove</a:t>
                      </a:r>
                      <a:endParaRPr/>
                    </a:p>
                  </a:txBody>
                  <a:tcPr marT="91425" marB="91425" marR="274300" marL="2743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Existing user in the savings programme</a:t>
                      </a:r>
                      <a:endParaRPr/>
                    </a:p>
                  </a:txBody>
                  <a:tcPr marT="91425" marB="91425" marR="274300" marL="2743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Existing user collecting a stove</a:t>
                      </a:r>
                      <a:endParaRPr/>
                    </a:p>
                  </a:txBody>
                  <a:tcPr marT="91425" marB="91425" marR="274300" marL="2743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Existing user buying fuel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(docks canister)</a:t>
                      </a:r>
                      <a:endParaRPr/>
                    </a:p>
                  </a:txBody>
                  <a:tcPr marT="91425" marB="91425" marR="274300" marL="2743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core (existing) features for each user are outlined below. We need to review each user journey including adding new features and remove any impediments in the old UI.</a:t>
                      </a:r>
                      <a:endParaRPr/>
                    </a:p>
                  </a:txBody>
                  <a:tcPr marT="91425" marB="91425" marR="274300" marL="2743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New user without an account</a:t>
            </a:r>
            <a:br>
              <a:rPr lang="en"/>
            </a:b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 display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Buy stove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 account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Top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</a:t>
            </a:r>
            <a:r>
              <a:rPr lang="en"/>
              <a:t>Existing user who has not bought a stove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 display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 in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Buy stove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 account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Top 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 </a:t>
            </a:r>
            <a:r>
              <a:rPr lang="en"/>
              <a:t>Existing user in the savings programme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 display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 in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Savings progress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 account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Top up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 </a:t>
            </a:r>
            <a:r>
              <a:rPr lang="en"/>
              <a:t>Existing user collecting a stove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 display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 in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Collect stove 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 account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Top 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 </a:t>
            </a:r>
            <a:r>
              <a:rPr lang="en"/>
              <a:t>Existing user buying fuel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 display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 canister + pin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Buy fuel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N.B. Customer is logged out once they undock the canister.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