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Nunito SemiBold"/>
      <p:regular r:id="rId9"/>
      <p:bold r:id="rId10"/>
      <p:italic r:id="rId11"/>
      <p:boldItalic r:id="rId12"/>
    </p:embeddedFon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SemiBold-italic.fntdata"/><Relationship Id="rId10" Type="http://schemas.openxmlformats.org/officeDocument/2006/relationships/font" Target="fonts/NunitoSemiBold-bold.fntdata"/><Relationship Id="rId13" Type="http://schemas.openxmlformats.org/officeDocument/2006/relationships/font" Target="fonts/Nunito-regular.fntdata"/><Relationship Id="rId12" Type="http://schemas.openxmlformats.org/officeDocument/2006/relationships/font" Target="fonts/Nunito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unitoSemiBold-regular.fntdata"/><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7cd5237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7cd5237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b0da1b8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b0da1b8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b0da1b89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b0da1b89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kokonetworks.com/privacy-polic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kokonetworks.com/privacy-polic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T&amp;Cs</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100">
                <a:latin typeface="Nunito SemiBold"/>
                <a:ea typeface="Nunito SemiBold"/>
                <a:cs typeface="Nunito SemiBold"/>
                <a:sym typeface="Nunito SemiBold"/>
              </a:rPr>
              <a:t>You can purchase the product displayed by paying the full purchase price up-front via MPESA.</a:t>
            </a:r>
            <a:endParaRPr sz="1100">
              <a:latin typeface="Nunito SemiBold"/>
              <a:ea typeface="Nunito SemiBold"/>
              <a:cs typeface="Nunito SemiBold"/>
              <a:sym typeface="Nunito SemiBold"/>
            </a:endParaRPr>
          </a:p>
          <a:p>
            <a:pPr indent="0" lvl="0" marL="0" rtl="0" algn="just">
              <a:lnSpc>
                <a:spcPct val="150000"/>
              </a:lnSpc>
              <a:spcBef>
                <a:spcPts val="1600"/>
              </a:spcBef>
              <a:spcAft>
                <a:spcPts val="0"/>
              </a:spcAft>
              <a:buClr>
                <a:schemeClr val="dk1"/>
              </a:buClr>
              <a:buSzPts val="1100"/>
              <a:buFont typeface="Arial"/>
              <a:buNone/>
            </a:pPr>
            <a:r>
              <a:rPr lang="en" sz="1100">
                <a:latin typeface="Nunito SemiBold"/>
                <a:ea typeface="Nunito SemiBold"/>
                <a:cs typeface="Nunito SemiBold"/>
                <a:sym typeface="Nunito SemiBold"/>
              </a:rPr>
              <a:t>For every product purchase, you will be provided with an order number reference code via SMS to your provided phone number during payment, useful for tracking and collecting orders from a KOKO Agent.</a:t>
            </a:r>
            <a:endParaRPr sz="1100">
              <a:latin typeface="Nunito SemiBold"/>
              <a:ea typeface="Nunito SemiBold"/>
              <a:cs typeface="Nunito SemiBold"/>
              <a:sym typeface="Nunito SemiBold"/>
            </a:endParaRPr>
          </a:p>
          <a:p>
            <a:pPr indent="0" lvl="0" marL="0" rtl="0" algn="just">
              <a:lnSpc>
                <a:spcPct val="150000"/>
              </a:lnSpc>
              <a:spcBef>
                <a:spcPts val="1600"/>
              </a:spcBef>
              <a:spcAft>
                <a:spcPts val="0"/>
              </a:spcAft>
              <a:buNone/>
            </a:pPr>
            <a:r>
              <a:rPr lang="en" sz="1100">
                <a:latin typeface="Nunito SemiBold"/>
                <a:ea typeface="Nunito SemiBold"/>
                <a:cs typeface="Nunito SemiBold"/>
                <a:sym typeface="Nunito SemiBold"/>
              </a:rPr>
              <a:t>You are eligible for 7-day free returns on purchases if the product you received is defective or does not match what you ordered., We shall take it back with no extra cost to you.</a:t>
            </a:r>
            <a:endParaRPr sz="1100">
              <a:latin typeface="Nunito SemiBold"/>
              <a:ea typeface="Nunito SemiBold"/>
              <a:cs typeface="Nunito SemiBold"/>
              <a:sym typeface="Nunito SemiBold"/>
            </a:endParaRPr>
          </a:p>
          <a:p>
            <a:pPr indent="0" lvl="0" marL="0" rtl="0" algn="just">
              <a:lnSpc>
                <a:spcPct val="150000"/>
              </a:lnSpc>
              <a:spcBef>
                <a:spcPts val="1600"/>
              </a:spcBef>
              <a:spcAft>
                <a:spcPts val="0"/>
              </a:spcAft>
              <a:buNone/>
            </a:pPr>
            <a:r>
              <a:rPr lang="en" sz="1100">
                <a:latin typeface="Nunito SemiBold"/>
                <a:ea typeface="Nunito SemiBold"/>
                <a:cs typeface="Nunito SemiBold"/>
                <a:sym typeface="Nunito SemiBold"/>
              </a:rPr>
              <a:t>If a product has warranty, the invoice of the product acts as proof of purchase and a warranty card of the product.</a:t>
            </a:r>
            <a:endParaRPr sz="1100">
              <a:latin typeface="Nunito SemiBold"/>
              <a:ea typeface="Nunito SemiBold"/>
              <a:cs typeface="Nunito SemiBold"/>
              <a:sym typeface="Nunito SemiBold"/>
            </a:endParaRPr>
          </a:p>
          <a:p>
            <a:pPr indent="0" lvl="0" marL="0" rtl="0" algn="just">
              <a:lnSpc>
                <a:spcPct val="150000"/>
              </a:lnSpc>
              <a:spcBef>
                <a:spcPts val="1600"/>
              </a:spcBef>
              <a:spcAft>
                <a:spcPts val="0"/>
              </a:spcAft>
              <a:buClr>
                <a:schemeClr val="dk1"/>
              </a:buClr>
              <a:buSzPts val="1100"/>
              <a:buFont typeface="Arial"/>
              <a:buNone/>
            </a:pPr>
            <a:r>
              <a:rPr lang="en" sz="1100">
                <a:latin typeface="Nunito SemiBold"/>
                <a:ea typeface="Nunito SemiBold"/>
                <a:cs typeface="Nunito SemiBold"/>
                <a:sym typeface="Nunito SemiBold"/>
              </a:rPr>
              <a:t>KOKO Networks </a:t>
            </a:r>
            <a:r>
              <a:rPr lang="en" sz="1100" u="sng">
                <a:solidFill>
                  <a:schemeClr val="hlink"/>
                </a:solidFill>
                <a:latin typeface="Nunito SemiBold"/>
                <a:ea typeface="Nunito SemiBold"/>
                <a:cs typeface="Nunito SemiBold"/>
                <a:sym typeface="Nunito SemiBold"/>
                <a:hlinkClick r:id="rId3"/>
              </a:rPr>
              <a:t>Privacy Policy</a:t>
            </a:r>
            <a:endParaRPr sz="1100">
              <a:latin typeface="Nunito SemiBold"/>
              <a:ea typeface="Nunito SemiBold"/>
              <a:cs typeface="Nunito SemiBold"/>
              <a:sym typeface="Nunito SemiBold"/>
            </a:endParaRPr>
          </a:p>
          <a:p>
            <a:pPr indent="0" lvl="0" marL="0" rtl="0" algn="just">
              <a:lnSpc>
                <a:spcPct val="150000"/>
              </a:lnSpc>
              <a:spcBef>
                <a:spcPts val="1600"/>
              </a:spcBef>
              <a:spcAft>
                <a:spcPts val="1600"/>
              </a:spcAft>
              <a:buNone/>
            </a:pPr>
            <a:r>
              <a:t/>
            </a:r>
            <a:endParaRPr sz="1100">
              <a:latin typeface="Nunito SemiBold"/>
              <a:ea typeface="Nunito SemiBold"/>
              <a:cs typeface="Nunito SemiBold"/>
              <a:sym typeface="Nunito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240625" y="148650"/>
            <a:ext cx="8520600" cy="4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latin typeface="Nunito"/>
                <a:ea typeface="Nunito"/>
                <a:cs typeface="Nunito"/>
                <a:sym typeface="Nunito"/>
              </a:rPr>
              <a:t>TERMS AND CONDITIONS</a:t>
            </a:r>
            <a:endParaRPr sz="1400">
              <a:latin typeface="Nunito"/>
              <a:ea typeface="Nunito"/>
              <a:cs typeface="Nunito"/>
              <a:sym typeface="Nunito"/>
            </a:endParaRPr>
          </a:p>
          <a:p>
            <a:pPr indent="0" lvl="0" marL="0" rtl="0" algn="l">
              <a:spcBef>
                <a:spcPts val="1600"/>
              </a:spcBef>
              <a:spcAft>
                <a:spcPts val="0"/>
              </a:spcAft>
              <a:buClr>
                <a:schemeClr val="dk1"/>
              </a:buClr>
              <a:buSzPts val="1100"/>
              <a:buFont typeface="Arial"/>
              <a:buNone/>
            </a:pPr>
            <a:r>
              <a:rPr lang="en" sz="1400">
                <a:latin typeface="Nunito"/>
                <a:ea typeface="Nunito"/>
                <a:cs typeface="Nunito"/>
                <a:sym typeface="Nunito"/>
              </a:rPr>
              <a:t>A customer can purchase the product displayed by paying the full purchase price up-front via  MPESA through the pay bill number provided.</a:t>
            </a:r>
            <a:endParaRPr sz="1400">
              <a:latin typeface="Nunito"/>
              <a:ea typeface="Nunito"/>
              <a:cs typeface="Nunito"/>
              <a:sym typeface="Nunito"/>
            </a:endParaRPr>
          </a:p>
          <a:p>
            <a:pPr indent="0" lvl="0" marL="0" rtl="0" algn="l">
              <a:spcBef>
                <a:spcPts val="1600"/>
              </a:spcBef>
              <a:spcAft>
                <a:spcPts val="0"/>
              </a:spcAft>
              <a:buClr>
                <a:schemeClr val="dk1"/>
              </a:buClr>
              <a:buSzPts val="1100"/>
              <a:buFont typeface="Arial"/>
              <a:buNone/>
            </a:pPr>
            <a:r>
              <a:rPr lang="en" sz="1400">
                <a:latin typeface="Nunito"/>
                <a:ea typeface="Nunito"/>
                <a:cs typeface="Nunito"/>
                <a:sym typeface="Nunito"/>
              </a:rPr>
              <a:t>For every product purchase, you will be provided with an order number reference code via SMS to your provided phone number during payment, useful for tracking and collecting orders from a KOKO Agent.</a:t>
            </a:r>
            <a:endParaRPr sz="1400">
              <a:latin typeface="Nunito"/>
              <a:ea typeface="Nunito"/>
              <a:cs typeface="Nunito"/>
              <a:sym typeface="Nunito"/>
            </a:endParaRPr>
          </a:p>
          <a:p>
            <a:pPr indent="0" lvl="0" marL="0" rtl="0" algn="l">
              <a:spcBef>
                <a:spcPts val="1600"/>
              </a:spcBef>
              <a:spcAft>
                <a:spcPts val="0"/>
              </a:spcAft>
              <a:buClr>
                <a:schemeClr val="dk1"/>
              </a:buClr>
              <a:buSzPts val="1100"/>
              <a:buFont typeface="Arial"/>
              <a:buNone/>
            </a:pPr>
            <a:r>
              <a:rPr lang="en" sz="1400">
                <a:latin typeface="Nunito"/>
                <a:ea typeface="Nunito"/>
                <a:cs typeface="Nunito"/>
                <a:sym typeface="Nunito"/>
              </a:rPr>
              <a:t>You are eligible for 7-day free returns on purchases if the product you received is defective or does not match what you ordered. We shall take the product back with no extra cost to you.</a:t>
            </a:r>
            <a:endParaRPr sz="1400">
              <a:latin typeface="Nunito"/>
              <a:ea typeface="Nunito"/>
              <a:cs typeface="Nunito"/>
              <a:sym typeface="Nunito"/>
            </a:endParaRPr>
          </a:p>
          <a:p>
            <a:pPr indent="0" lvl="0" marL="0" rtl="0" algn="l">
              <a:spcBef>
                <a:spcPts val="1600"/>
              </a:spcBef>
              <a:spcAft>
                <a:spcPts val="0"/>
              </a:spcAft>
              <a:buClr>
                <a:schemeClr val="dk1"/>
              </a:buClr>
              <a:buSzPts val="1100"/>
              <a:buFont typeface="Arial"/>
              <a:buNone/>
            </a:pPr>
            <a:r>
              <a:rPr lang="en" sz="1400">
                <a:latin typeface="Nunito"/>
                <a:ea typeface="Nunito"/>
                <a:cs typeface="Nunito"/>
                <a:sym typeface="Nunito"/>
              </a:rPr>
              <a:t>If a product has warranty, the invoice of the product acts as proof of purchase and a warrantycard of the product shall be given to you.</a:t>
            </a:r>
            <a:endParaRPr sz="1400">
              <a:latin typeface="Nunito"/>
              <a:ea typeface="Nunito"/>
              <a:cs typeface="Nunito"/>
              <a:sym typeface="Nunito"/>
            </a:endParaRPr>
          </a:p>
          <a:p>
            <a:pPr indent="0" lvl="0" marL="0" rtl="0" algn="l">
              <a:spcBef>
                <a:spcPts val="1600"/>
              </a:spcBef>
              <a:spcAft>
                <a:spcPts val="0"/>
              </a:spcAft>
              <a:buClr>
                <a:schemeClr val="dk1"/>
              </a:buClr>
              <a:buSzPts val="1100"/>
              <a:buFont typeface="Arial"/>
              <a:buNone/>
            </a:pPr>
            <a:r>
              <a:rPr lang="en" sz="1400">
                <a:latin typeface="Nunito"/>
                <a:ea typeface="Nunito"/>
                <a:cs typeface="Nunito"/>
                <a:sym typeface="Nunito"/>
              </a:rPr>
              <a:t>On collection from the Agent, you shall be presented with a delivery note that you shall sign to acknowledge receipt of the product(s).</a:t>
            </a:r>
            <a:endParaRPr sz="1400">
              <a:latin typeface="Nunito"/>
              <a:ea typeface="Nunito"/>
              <a:cs typeface="Nunito"/>
              <a:sym typeface="Nunito"/>
            </a:endParaRPr>
          </a:p>
          <a:p>
            <a:pPr indent="0" lvl="0" marL="0" rtl="0" algn="l">
              <a:spcBef>
                <a:spcPts val="1600"/>
              </a:spcBef>
              <a:spcAft>
                <a:spcPts val="0"/>
              </a:spcAft>
              <a:buClr>
                <a:schemeClr val="dk1"/>
              </a:buClr>
              <a:buSzPts val="1100"/>
              <a:buFont typeface="Arial"/>
              <a:buNone/>
            </a:pPr>
            <a:r>
              <a:rPr lang="en" sz="1400">
                <a:latin typeface="Nunito"/>
                <a:ea typeface="Nunito"/>
                <a:cs typeface="Nunito"/>
                <a:sym typeface="Nunito"/>
              </a:rPr>
              <a:t>KOKO Networks </a:t>
            </a:r>
            <a:r>
              <a:rPr lang="en" sz="1400" u="sng">
                <a:solidFill>
                  <a:schemeClr val="hlink"/>
                </a:solidFill>
                <a:latin typeface="Nunito"/>
                <a:ea typeface="Nunito"/>
                <a:cs typeface="Nunito"/>
                <a:sym typeface="Nunito"/>
                <a:hlinkClick r:id="rId3"/>
              </a:rPr>
              <a:t>Privacy Policy</a:t>
            </a:r>
            <a:endParaRPr sz="1400">
              <a:latin typeface="Nunito"/>
              <a:ea typeface="Nunito"/>
              <a:cs typeface="Nunito"/>
              <a:sym typeface="Nunito"/>
            </a:endParaRPr>
          </a:p>
          <a:p>
            <a:pPr indent="0" lvl="0" marL="0" rtl="0" algn="l">
              <a:spcBef>
                <a:spcPts val="1600"/>
              </a:spcBef>
              <a:spcAft>
                <a:spcPts val="1600"/>
              </a:spcAft>
              <a:buNone/>
            </a:pPr>
            <a:r>
              <a:t/>
            </a:r>
            <a:endParaRPr sz="1400">
              <a:latin typeface="Nunito"/>
              <a:ea typeface="Nunito"/>
              <a:cs typeface="Nunito"/>
              <a:sym typeface="Nunito"/>
            </a:endParaRPr>
          </a:p>
        </p:txBody>
      </p:sp>
      <p:sp>
        <p:nvSpPr>
          <p:cNvPr id="61" name="Google Shape;61;p14"/>
          <p:cNvSpPr txBox="1"/>
          <p:nvPr/>
        </p:nvSpPr>
        <p:spPr>
          <a:xfrm>
            <a:off x="7673150" y="87275"/>
            <a:ext cx="1470900" cy="5775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Updated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318250"/>
            <a:ext cx="8520600" cy="182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Message:</a:t>
            </a:r>
            <a:endParaRPr/>
          </a:p>
          <a:p>
            <a:pPr indent="0" lvl="0" marL="0" rtl="0" algn="l">
              <a:spcBef>
                <a:spcPts val="1600"/>
              </a:spcBef>
              <a:spcAft>
                <a:spcPts val="0"/>
              </a:spcAft>
              <a:buNone/>
            </a:pPr>
            <a:r>
              <a:rPr lang="en"/>
              <a:t>Thank you for your purchase, your order number is 3iMo4MPzWkMH1chObmWd of Techno Spark 4 Air (KC6) x 1 which will be dispatched to Sauti B Shop once its been processed. STOP*456*9*5#</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67" name="Google Shape;67;p15"/>
          <p:cNvSpPr txBox="1"/>
          <p:nvPr/>
        </p:nvSpPr>
        <p:spPr>
          <a:xfrm>
            <a:off x="311700" y="2396950"/>
            <a:ext cx="8520600" cy="21942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Updated Message</a:t>
            </a:r>
            <a:endParaRPr sz="1800">
              <a:solidFill>
                <a:schemeClr val="dk2"/>
              </a:solidFill>
            </a:endParaRPr>
          </a:p>
          <a:p>
            <a:pPr indent="0" lvl="0" marL="0" rtl="0" algn="l">
              <a:lnSpc>
                <a:spcPct val="90000"/>
              </a:lnSpc>
              <a:spcBef>
                <a:spcPts val="1600"/>
              </a:spcBef>
              <a:spcAft>
                <a:spcPts val="0"/>
              </a:spcAft>
              <a:buClr>
                <a:schemeClr val="dk1"/>
              </a:buClr>
              <a:buSzPts val="1100"/>
              <a:buFont typeface="Arial"/>
              <a:buNone/>
            </a:pPr>
            <a:r>
              <a:rPr lang="en" sz="1500">
                <a:solidFill>
                  <a:schemeClr val="dk1"/>
                </a:solidFill>
                <a:latin typeface="Nunito"/>
                <a:ea typeface="Nunito"/>
                <a:cs typeface="Nunito"/>
                <a:sym typeface="Nunito"/>
              </a:rPr>
              <a:t>Thank you! Your paid Order ID: </a:t>
            </a:r>
            <a:r>
              <a:rPr b="1" lang="en" sz="1500">
                <a:solidFill>
                  <a:schemeClr val="dk1"/>
                </a:solidFill>
                <a:latin typeface="Nunito"/>
                <a:ea typeface="Nunito"/>
                <a:cs typeface="Nunito"/>
                <a:sym typeface="Nunito"/>
              </a:rPr>
              <a:t>{order-id}</a:t>
            </a:r>
            <a:r>
              <a:rPr lang="en" sz="1500">
                <a:solidFill>
                  <a:schemeClr val="dk1"/>
                </a:solidFill>
                <a:latin typeface="Nunito"/>
                <a:ea typeface="Nunito"/>
                <a:cs typeface="Nunito"/>
                <a:sym typeface="Nunito"/>
              </a:rPr>
              <a:t> for </a:t>
            </a:r>
            <a:r>
              <a:rPr b="1" lang="en" sz="1500">
                <a:solidFill>
                  <a:schemeClr val="dk1"/>
                </a:solidFill>
                <a:latin typeface="Nunito"/>
                <a:ea typeface="Nunito"/>
                <a:cs typeface="Nunito"/>
                <a:sym typeface="Nunito"/>
              </a:rPr>
              <a:t>{product-name}</a:t>
            </a:r>
            <a:r>
              <a:rPr lang="en" sz="1500">
                <a:solidFill>
                  <a:schemeClr val="dk1"/>
                </a:solidFill>
                <a:latin typeface="Nunito"/>
                <a:ea typeface="Nunito"/>
                <a:cs typeface="Nunito"/>
                <a:sym typeface="Nunito"/>
              </a:rPr>
              <a:t>(</a:t>
            </a:r>
            <a:r>
              <a:rPr b="1" lang="en" sz="1500">
                <a:solidFill>
                  <a:schemeClr val="dk1"/>
                </a:solidFill>
                <a:latin typeface="Nunito"/>
                <a:ea typeface="Nunito"/>
                <a:cs typeface="Nunito"/>
                <a:sym typeface="Nunito"/>
              </a:rPr>
              <a:t>{product-quantity}</a:t>
            </a:r>
            <a:r>
              <a:rPr lang="en" sz="1500">
                <a:solidFill>
                  <a:schemeClr val="dk1"/>
                </a:solidFill>
                <a:latin typeface="Nunito"/>
                <a:ea typeface="Nunito"/>
                <a:cs typeface="Nunito"/>
                <a:sym typeface="Nunito"/>
              </a:rPr>
              <a:t>) is being processed. You will receive another SMS as soon as your order is ready to be picked up from your KOKO Agent.  Kindly call </a:t>
            </a:r>
            <a:r>
              <a:rPr b="1" lang="en" sz="1500">
                <a:solidFill>
                  <a:schemeClr val="dk1"/>
                </a:solidFill>
                <a:latin typeface="Nunito"/>
                <a:ea typeface="Nunito"/>
                <a:cs typeface="Nunito"/>
                <a:sym typeface="Nunito"/>
              </a:rPr>
              <a:t>{kokosoko-phone}</a:t>
            </a:r>
            <a:r>
              <a:rPr lang="en" sz="1500">
                <a:solidFill>
                  <a:schemeClr val="dk1"/>
                </a:solidFill>
                <a:latin typeface="Nunito"/>
                <a:ea typeface="Nunito"/>
                <a:cs typeface="Nunito"/>
                <a:sym typeface="Nunito"/>
              </a:rPr>
              <a:t> if you need further assistance.</a:t>
            </a:r>
            <a:endParaRPr sz="15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t/>
            </a:r>
            <a:endParaRPr sz="1800">
              <a:solidFill>
                <a:schemeClr val="dk2"/>
              </a:solidFill>
            </a:endParaRPr>
          </a:p>
          <a:p>
            <a:pPr indent="0" lvl="0" marL="0" rtl="0" algn="l">
              <a:spcBef>
                <a:spcPts val="1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