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 SemiBold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A94E86-8A48-43B4-BD28-1E25265F19B6}">
  <a:tblStyle styleId="{DBA94E86-8A48-43B4-BD28-1E25265F19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SemiBold-bold.fntdata"/><Relationship Id="rId12" Type="http://schemas.openxmlformats.org/officeDocument/2006/relationships/font" Target="fonts/Nunit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SemiBold-boldItalic.fntdata"/><Relationship Id="rId14" Type="http://schemas.openxmlformats.org/officeDocument/2006/relationships/font" Target="fonts/NunitoSemiBold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d71426b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7fd71426b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d71426be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d71426be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fd71426be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d71426be_0_5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d71426be_0_5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fd71426be_0_5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e6ea454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e6ea454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3e6ea4545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d71426be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7fd71426be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700"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6304976" y="4316825"/>
            <a:ext cx="241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/>
        </p:nvSpPr>
        <p:spPr>
          <a:xfrm>
            <a:off x="6304976" y="4944059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/>
        </p:nvSpPr>
        <p:spPr>
          <a:xfrm>
            <a:off x="0" y="4952691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69" name="Google Shape;69;p14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31322" y="225480"/>
            <a:ext cx="8635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55653" y="672582"/>
            <a:ext cx="86352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31320" y="-36458"/>
            <a:ext cx="337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3fwZ6j2AnMsaDIaIQm5Itezafw5kmABsVAdvzOxlkCY/edit#gid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676625" y="1928028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Serial # Review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4624275" y="2686031"/>
            <a:ext cx="4241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KAYA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/>
              <a:t>21st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April 2020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‹#›</a:t>
            </a:fld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51925" y="986150"/>
            <a:ext cx="4057200" cy="6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	Reduce Serialization Cost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51925" y="1946025"/>
            <a:ext cx="4057200" cy="6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	Reduce Number of Tracking Stickers in a KOKOpoint,STS or SDS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51925" y="2919400"/>
            <a:ext cx="4057200" cy="6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	Save Time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900038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Summary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‹#›</a:t>
            </a:fld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460425" y="308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{DBA94E86-8A48-43B4-BD28-1E25265F19B6}</a:tableStyleId>
              </a:tblPr>
              <a:tblGrid>
                <a:gridCol w="1562100"/>
                <a:gridCol w="752475"/>
                <a:gridCol w="695325"/>
                <a:gridCol w="685800"/>
                <a:gridCol w="8382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Reviewed Tracking</a:t>
                      </a:r>
                      <a:endParaRPr i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91425" marL="9142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Batch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Serial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Grand Total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COUNTA of Ref Code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84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248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34%</a:t>
                      </a:r>
                      <a:endParaRPr b="1" i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53%</a:t>
                      </a:r>
                      <a:endParaRPr b="1" i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13%</a:t>
                      </a:r>
                      <a:endParaRPr b="1" i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8"/>
          <p:cNvGraphicFramePr/>
          <p:nvPr/>
        </p:nvGraphicFramePr>
        <p:xfrm>
          <a:off x="460425" y="9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{DBA94E86-8A48-43B4-BD28-1E25265F19B6}</a:tableStyleId>
              </a:tblPr>
              <a:tblGrid>
                <a:gridCol w="1562100"/>
                <a:gridCol w="986875"/>
                <a:gridCol w="460925"/>
                <a:gridCol w="685800"/>
                <a:gridCol w="838200"/>
              </a:tblGrid>
              <a:tr h="5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Tracking As per Bom</a:t>
                      </a:r>
                      <a:endParaRPr i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91425" marL="9142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Batch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Serial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Grand Total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COUNTA of Ref Code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128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248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52%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5307325" y="24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{DBA94E86-8A48-43B4-BD28-1E25265F19B6}</a:tableStyleId>
              </a:tblPr>
              <a:tblGrid>
                <a:gridCol w="1250350"/>
                <a:gridCol w="709475"/>
                <a:gridCol w="449400"/>
                <a:gridCol w="548950"/>
                <a:gridCol w="670925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Variance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Batch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None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Serial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Lynk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‹#›</a:t>
            </a:fld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51925" y="986150"/>
            <a:ext cx="7399500" cy="6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KPR review report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Y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4648200" y="2520149"/>
            <a:ext cx="2701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E6FC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FE6FC"/>
                </a:solidFill>
              </a:rPr>
              <a:t>Thank you.</a:t>
            </a:r>
            <a:endParaRPr sz="3200">
              <a:solidFill>
                <a:srgbClr val="1FE6F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