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3aba95b4_0_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6e3aba95b4_0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232a60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232a60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1ad978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11ad978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1ad978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11ad978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1ad9782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11ad9782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11ad978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11ad978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11ad9782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11ad9782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1ad9782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11ad9782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1ad9782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1ad9782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3" name="Google Shape;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13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5" name="Google Shape;55;p13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/>
        </p:nvSpPr>
        <p:spPr>
          <a:xfrm>
            <a:off x="0" y="4952700"/>
            <a:ext cx="3111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</a:t>
            </a:r>
            <a:r>
              <a:rPr b="1" lang="e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20</a:t>
            </a: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KOKO Networks Limited – Proprietary &amp; Confidential </a:t>
            </a:r>
            <a:endParaRPr b="1" sz="1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58" name="Google Shape;58;p13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828325" y="4800694"/>
            <a:ext cx="320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grpSp>
        <p:nvGrpSpPr>
          <p:cNvPr id="65" name="Google Shape;65;p14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66" name="Google Shape;66;p14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67" name="Google Shape;67;p14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8" name="Google Shape;68;p14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6125512" y="4944056"/>
            <a:ext cx="3018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</a:t>
            </a:r>
            <a:r>
              <a:rPr b="1" lang="e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20</a:t>
            </a: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KOKO Networks Limited – Proprietary &amp; Confidential </a:t>
            </a:r>
            <a:endParaRPr b="1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 Upgrade Endpoints &amp; Airdroid addition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Detailed Scoping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1020125"/>
            <a:ext cx="8870700" cy="383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847738" y="7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apk to Koko Core (Already Exists)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11882" y="1579325"/>
            <a:ext cx="718500" cy="4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Create a Release groupçç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3" name="Google Shape;83;p16"/>
          <p:cNvCxnSpPr>
            <a:stCxn id="82" idx="3"/>
          </p:cNvCxnSpPr>
          <p:nvPr/>
        </p:nvCxnSpPr>
        <p:spPr>
          <a:xfrm>
            <a:off x="1130382" y="1807025"/>
            <a:ext cx="566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/>
          <p:nvPr/>
        </p:nvSpPr>
        <p:spPr>
          <a:xfrm>
            <a:off x="350125" y="2692225"/>
            <a:ext cx="7803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Select APK to install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35550" y="1020125"/>
            <a:ext cx="9471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5123250" y="1539725"/>
            <a:ext cx="6900" cy="27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6520400" y="1475525"/>
            <a:ext cx="9471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697075" y="1631725"/>
            <a:ext cx="718500" cy="4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Select KP/STS/SDS/AIRDROID aPK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9" name="Google Shape;89;p16"/>
          <p:cNvCxnSpPr>
            <a:stCxn id="84" idx="3"/>
          </p:cNvCxnSpPr>
          <p:nvPr/>
        </p:nvCxnSpPr>
        <p:spPr>
          <a:xfrm>
            <a:off x="1130425" y="2877775"/>
            <a:ext cx="396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/>
          <p:nvPr/>
        </p:nvSpPr>
        <p:spPr>
          <a:xfrm>
            <a:off x="2941163" y="1631725"/>
            <a:ext cx="718500" cy="4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Create group id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1" name="Google Shape;91;p16"/>
          <p:cNvCxnSpPr>
            <a:stCxn id="88" idx="3"/>
          </p:cNvCxnSpPr>
          <p:nvPr/>
        </p:nvCxnSpPr>
        <p:spPr>
          <a:xfrm flipH="1" rot="10800000">
            <a:off x="2415575" y="1859125"/>
            <a:ext cx="587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/>
          <p:nvPr/>
        </p:nvSpPr>
        <p:spPr>
          <a:xfrm>
            <a:off x="2627725" y="2692675"/>
            <a:ext cx="7803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Select release group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1527025" y="2692225"/>
            <a:ext cx="7803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Decide the installation time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2307325" y="2877325"/>
            <a:ext cx="396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/>
          <p:nvPr/>
        </p:nvCxnSpPr>
        <p:spPr>
          <a:xfrm>
            <a:off x="3484225" y="2877775"/>
            <a:ext cx="396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/>
          <p:nvPr/>
        </p:nvSpPr>
        <p:spPr>
          <a:xfrm>
            <a:off x="3880825" y="2692675"/>
            <a:ext cx="7803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Select APk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405400" y="1859125"/>
            <a:ext cx="3342300" cy="24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name - apk_releases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apk_name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apk_hash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apk_size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version_name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version_x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version_y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Verison_z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</a:t>
            </a:r>
            <a:r>
              <a:rPr lang="en" sz="1000"/>
              <a:t>roup_id</a:t>
            </a:r>
            <a:endParaRPr sz="1000"/>
          </a:p>
        </p:txBody>
      </p:sp>
      <p:sp>
        <p:nvSpPr>
          <p:cNvPr id="98" name="Google Shape;98;p16"/>
          <p:cNvSpPr txBox="1"/>
          <p:nvPr/>
        </p:nvSpPr>
        <p:spPr>
          <a:xfrm>
            <a:off x="350125" y="3669325"/>
            <a:ext cx="43872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/admin/apk/create</a:t>
            </a:r>
            <a:endParaRPr sz="11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APK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300" y="904625"/>
            <a:ext cx="5029875" cy="368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0" y="903625"/>
            <a:ext cx="8870700" cy="39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847738" y="7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r>
              <a:rPr lang="en"/>
              <a:t> apk from Koko Core(Already Exists)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00" y="1171875"/>
            <a:ext cx="8705201" cy="6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429375" y="2057400"/>
            <a:ext cx="43872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/admin/apk/delete</a:t>
            </a:r>
            <a:endParaRPr sz="11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0" y="903625"/>
            <a:ext cx="8870700" cy="39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847738" y="7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Apk name format</a:t>
            </a:r>
            <a:endParaRPr/>
          </a:p>
        </p:txBody>
      </p:sp>
      <p:cxnSp>
        <p:nvCxnSpPr>
          <p:cNvPr id="119" name="Google Shape;119;p19"/>
          <p:cNvCxnSpPr/>
          <p:nvPr/>
        </p:nvCxnSpPr>
        <p:spPr>
          <a:xfrm>
            <a:off x="4211200" y="1152300"/>
            <a:ext cx="28500" cy="3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523650" y="1287000"/>
            <a:ext cx="32370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&lt;app_type&gt;-&lt;version_name&gt;-&lt;git_branch&gt;.apk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4824375" y="1287000"/>
            <a:ext cx="32370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/>
              <a:t>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&lt;app_type&gt;-&lt;version_name&gt;-&lt;version_code&gt;-&lt;git_branch&gt;.apk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0" y="903625"/>
            <a:ext cx="8870700" cy="39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847738" y="7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cxnSp>
        <p:nvCxnSpPr>
          <p:cNvPr id="128" name="Google Shape;128;p20"/>
          <p:cNvCxnSpPr/>
          <p:nvPr/>
        </p:nvCxnSpPr>
        <p:spPr>
          <a:xfrm>
            <a:off x="4557750" y="1219650"/>
            <a:ext cx="28500" cy="3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0"/>
          <p:cNvSpPr txBox="1"/>
          <p:nvPr/>
        </p:nvSpPr>
        <p:spPr>
          <a:xfrm>
            <a:off x="523650" y="1287000"/>
            <a:ext cx="3237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824375" y="1287000"/>
            <a:ext cx="32370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-12250" l="-3550" r="3550" t="12250"/>
          <a:stretch/>
        </p:blipFill>
        <p:spPr>
          <a:xfrm>
            <a:off x="52375" y="1759900"/>
            <a:ext cx="4431175" cy="27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458" y="1704400"/>
            <a:ext cx="4047842" cy="27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47738" y="7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KokoPoint, Launcher and Airdroid APK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282725" y="1569850"/>
            <a:ext cx="23256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Previously(v2)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installedOSVersion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installedAppVersion(version_name)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Updated(v3)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installedAppVersion(version_code)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58550" y="761900"/>
            <a:ext cx="271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/kp/fuel-points/update-available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</p:txBody>
      </p:sp>
      <p:sp>
        <p:nvSpPr>
          <p:cNvPr id="140" name="Google Shape;140;p21"/>
          <p:cNvSpPr txBox="1"/>
          <p:nvPr/>
        </p:nvSpPr>
        <p:spPr>
          <a:xfrm>
            <a:off x="3226475" y="740725"/>
            <a:ext cx="25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/kp/fuel-points/download-app</a:t>
            </a:r>
            <a:endParaRPr b="1" sz="1200" u="sng"/>
          </a:p>
        </p:txBody>
      </p:sp>
      <p:sp>
        <p:nvSpPr>
          <p:cNvPr id="141" name="Google Shape;141;p21"/>
          <p:cNvSpPr txBox="1"/>
          <p:nvPr/>
        </p:nvSpPr>
        <p:spPr>
          <a:xfrm>
            <a:off x="6191050" y="705475"/>
            <a:ext cx="28413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Nunito"/>
                <a:ea typeface="Nunito"/>
                <a:cs typeface="Nunito"/>
                <a:sym typeface="Nunito"/>
              </a:rPr>
              <a:t>kp/fuel-points/scheduled-upgrade-time/&lt;version_number&gt;</a:t>
            </a:r>
            <a:endParaRPr b="1" sz="120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329525" y="1569850"/>
            <a:ext cx="23256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Previously(v2)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installedOSVersion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installedAppVersion(version_name)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Updated(v3)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installedAppVersion(version_code)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706750" y="1569850"/>
            <a:ext cx="23256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Previously(v2)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Updated(v3)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/fuel-points/scheduled-upgrade-time/&lt;version_code&gt;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847738" y="7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STS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282725" y="1569850"/>
            <a:ext cx="23256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Previously(v2)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installedOSVersion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installedAppVersion(version_name)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Updated(v3)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installedAppVersion(version_code)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58550" y="761900"/>
            <a:ext cx="271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/sts/update-available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</p:txBody>
      </p:sp>
      <p:sp>
        <p:nvSpPr>
          <p:cNvPr id="151" name="Google Shape;151;p22"/>
          <p:cNvSpPr txBox="1"/>
          <p:nvPr/>
        </p:nvSpPr>
        <p:spPr>
          <a:xfrm>
            <a:off x="3226475" y="740725"/>
            <a:ext cx="25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/sts/download-app</a:t>
            </a:r>
            <a:endParaRPr b="1" sz="1200" u="sng"/>
          </a:p>
        </p:txBody>
      </p:sp>
      <p:sp>
        <p:nvSpPr>
          <p:cNvPr id="152" name="Google Shape;152;p22"/>
          <p:cNvSpPr txBox="1"/>
          <p:nvPr/>
        </p:nvSpPr>
        <p:spPr>
          <a:xfrm>
            <a:off x="6191050" y="705475"/>
            <a:ext cx="28413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Nunito"/>
                <a:ea typeface="Nunito"/>
                <a:cs typeface="Nunito"/>
                <a:sym typeface="Nunito"/>
              </a:rPr>
              <a:t>/sts/scheduled-upgrade-time/&lt;version_number&gt;</a:t>
            </a:r>
            <a:endParaRPr b="1" sz="120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329525" y="1569850"/>
            <a:ext cx="23256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Previously(v2)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installedOSVersion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installedAppVersion(version_name)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Updated(v3)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installedAppVersion(version_code)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6706750" y="1569850"/>
            <a:ext cx="23256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Previously(v2)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Updated(v3)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/fuel-points/scheduled-upgrade-time/&lt;version_code&gt;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47738" y="7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282725" y="1569850"/>
            <a:ext cx="23256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Previously(v2)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installedOSVersion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installedAppVersion(version_name)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Updated(v3)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installedAppVersion(version_code)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158550" y="761900"/>
            <a:ext cx="271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/sds</a:t>
            </a:r>
            <a:r>
              <a:rPr b="1" lang="en" sz="1200" u="sng"/>
              <a:t>/update-available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</p:txBody>
      </p:sp>
      <p:sp>
        <p:nvSpPr>
          <p:cNvPr id="162" name="Google Shape;162;p23"/>
          <p:cNvSpPr txBox="1"/>
          <p:nvPr/>
        </p:nvSpPr>
        <p:spPr>
          <a:xfrm>
            <a:off x="3226475" y="740725"/>
            <a:ext cx="25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/sds/download-app</a:t>
            </a:r>
            <a:endParaRPr b="1" sz="1200" u="sng"/>
          </a:p>
        </p:txBody>
      </p:sp>
      <p:sp>
        <p:nvSpPr>
          <p:cNvPr id="163" name="Google Shape;163;p23"/>
          <p:cNvSpPr txBox="1"/>
          <p:nvPr/>
        </p:nvSpPr>
        <p:spPr>
          <a:xfrm>
            <a:off x="6191050" y="705475"/>
            <a:ext cx="28413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Nunito"/>
                <a:ea typeface="Nunito"/>
                <a:cs typeface="Nunito"/>
                <a:sym typeface="Nunito"/>
              </a:rPr>
              <a:t>/sds</a:t>
            </a:r>
            <a:r>
              <a:rPr b="1" lang="en" sz="1200" u="sng">
                <a:latin typeface="Nunito"/>
                <a:ea typeface="Nunito"/>
                <a:cs typeface="Nunito"/>
                <a:sym typeface="Nunito"/>
              </a:rPr>
              <a:t>/scheduled-upgrade-time/&lt;version_number&gt;</a:t>
            </a:r>
            <a:endParaRPr b="1" sz="120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329525" y="1569850"/>
            <a:ext cx="23256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Previously(v2)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installedOSVersion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installedAppVersion(version_name)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Updated(v3)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installedAppVersion(version_code)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6706750" y="1569850"/>
            <a:ext cx="23256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Previously(v2)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Updated(v3)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/fuel-points/scheduled-upgrade-time/&lt;version_code&gt;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Payload: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apk_type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