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7315200" cy="9601200"/>
  <p:embeddedFontLst>
    <p:embeddedFont>
      <p:font typeface="Arial Black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A05803-10B9-4095-AC79-3FCCEDA65B2E}">
  <a:tblStyle styleId="{CFA05803-10B9-4095-AC79-3FCCEDA65B2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7EEF3"/>
          </a:solidFill>
        </a:fill>
      </a:tcStyle>
    </a:band1H>
    <a:band2H>
      <a:tcTxStyle/>
    </a:band2H>
    <a:band1V>
      <a:tcTxStyle/>
      <a:tcStyle>
        <a:fill>
          <a:solidFill>
            <a:srgbClr val="E7EEF3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rialBlack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1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7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1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9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2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1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2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3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Terrible smell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Poor safety</a:t>
            </a:r>
            <a:endParaRPr/>
          </a:p>
          <a:p>
            <a:pPr indent="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Pressurized stoves often cause slum fires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Subsidized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Expensive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Infrastructure investment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Upfront cost of LPG cooking equipment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Poor mass-market safety brand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subsidies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for the mass market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Cylinder management costs increase significantly with smaller cylinder sizes</a:t>
            </a:r>
            <a:endParaRPr/>
          </a:p>
          <a:p>
            <a:pPr indent="-2095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9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title"/>
          </p:nvPr>
        </p:nvSpPr>
        <p:spPr>
          <a:xfrm rot="5400000">
            <a:off x="5943600" y="3048000"/>
            <a:ext cx="5867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2400" cap="smal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7010400" y="76200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Up: 1 Top, 2 Bottom">
  <p:cSld name="3-Up: 1 Top, 2 Bottom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/>
          <p:nvPr>
            <p:ph type="title"/>
          </p:nvPr>
        </p:nvSpPr>
        <p:spPr>
          <a:xfrm rot="5400000">
            <a:off x="5943600" y="3048000"/>
            <a:ext cx="5867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2400" cap="smal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11"/>
          <p:cNvSpPr txBox="1"/>
          <p:nvPr>
            <p:ph idx="1" type="body"/>
          </p:nvPr>
        </p:nvSpPr>
        <p:spPr>
          <a:xfrm>
            <a:off x="304800" y="152400"/>
            <a:ext cx="8077200" cy="301752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1"/>
          <p:cNvSpPr txBox="1"/>
          <p:nvPr>
            <p:ph idx="2" type="body"/>
          </p:nvPr>
        </p:nvSpPr>
        <p:spPr>
          <a:xfrm>
            <a:off x="301752" y="451104"/>
            <a:ext cx="8074152" cy="2706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1"/>
          <p:cNvSpPr txBox="1"/>
          <p:nvPr>
            <p:ph idx="3" type="body"/>
          </p:nvPr>
        </p:nvSpPr>
        <p:spPr>
          <a:xfrm>
            <a:off x="301752" y="3319272"/>
            <a:ext cx="3965448" cy="301752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11"/>
          <p:cNvSpPr txBox="1"/>
          <p:nvPr>
            <p:ph idx="4" type="body"/>
          </p:nvPr>
        </p:nvSpPr>
        <p:spPr>
          <a:xfrm>
            <a:off x="301752" y="3617976"/>
            <a:ext cx="3965448" cy="2706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11"/>
          <p:cNvSpPr txBox="1"/>
          <p:nvPr>
            <p:ph idx="5" type="body"/>
          </p:nvPr>
        </p:nvSpPr>
        <p:spPr>
          <a:xfrm>
            <a:off x="4416552" y="3319272"/>
            <a:ext cx="3965448" cy="301752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1"/>
          <p:cNvSpPr txBox="1"/>
          <p:nvPr>
            <p:ph idx="6" type="body"/>
          </p:nvPr>
        </p:nvSpPr>
        <p:spPr>
          <a:xfrm>
            <a:off x="4416552" y="3617976"/>
            <a:ext cx="3965448" cy="2706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1"/>
          <p:cNvSpPr txBox="1"/>
          <p:nvPr>
            <p:ph idx="10" type="dt"/>
          </p:nvPr>
        </p:nvSpPr>
        <p:spPr>
          <a:xfrm>
            <a:off x="7010400" y="76200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11"/>
          <p:cNvSpPr txBox="1"/>
          <p:nvPr>
            <p:ph idx="12" type="sldNum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11"/>
          <p:cNvSpPr txBox="1"/>
          <p:nvPr>
            <p:ph idx="11" type="ftr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">
  <p:cSld name="4-Up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/>
          <p:nvPr>
            <p:ph type="title"/>
          </p:nvPr>
        </p:nvSpPr>
        <p:spPr>
          <a:xfrm rot="5400000">
            <a:off x="5943600" y="3048000"/>
            <a:ext cx="5867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2400" cap="smal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12"/>
          <p:cNvSpPr txBox="1"/>
          <p:nvPr>
            <p:ph idx="1" type="body"/>
          </p:nvPr>
        </p:nvSpPr>
        <p:spPr>
          <a:xfrm>
            <a:off x="304800" y="152400"/>
            <a:ext cx="3962400" cy="301752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12"/>
          <p:cNvSpPr txBox="1"/>
          <p:nvPr>
            <p:ph idx="2" type="body"/>
          </p:nvPr>
        </p:nvSpPr>
        <p:spPr>
          <a:xfrm>
            <a:off x="304800" y="451104"/>
            <a:ext cx="3962400" cy="2706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12"/>
          <p:cNvSpPr txBox="1"/>
          <p:nvPr>
            <p:ph idx="3" type="body"/>
          </p:nvPr>
        </p:nvSpPr>
        <p:spPr>
          <a:xfrm>
            <a:off x="301752" y="3319272"/>
            <a:ext cx="3965448" cy="301752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12"/>
          <p:cNvSpPr txBox="1"/>
          <p:nvPr>
            <p:ph idx="4" type="body"/>
          </p:nvPr>
        </p:nvSpPr>
        <p:spPr>
          <a:xfrm>
            <a:off x="301752" y="3617976"/>
            <a:ext cx="3965448" cy="2706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12"/>
          <p:cNvSpPr txBox="1"/>
          <p:nvPr>
            <p:ph idx="5" type="body"/>
          </p:nvPr>
        </p:nvSpPr>
        <p:spPr>
          <a:xfrm>
            <a:off x="4419600" y="152400"/>
            <a:ext cx="3962400" cy="301752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12"/>
          <p:cNvSpPr txBox="1"/>
          <p:nvPr>
            <p:ph idx="6" type="body"/>
          </p:nvPr>
        </p:nvSpPr>
        <p:spPr>
          <a:xfrm>
            <a:off x="4419600" y="451104"/>
            <a:ext cx="3962400" cy="2706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12"/>
          <p:cNvSpPr txBox="1"/>
          <p:nvPr>
            <p:ph idx="7" type="body"/>
          </p:nvPr>
        </p:nvSpPr>
        <p:spPr>
          <a:xfrm>
            <a:off x="4416552" y="3319272"/>
            <a:ext cx="3965448" cy="301752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12"/>
          <p:cNvSpPr txBox="1"/>
          <p:nvPr>
            <p:ph idx="8" type="body"/>
          </p:nvPr>
        </p:nvSpPr>
        <p:spPr>
          <a:xfrm>
            <a:off x="4416552" y="3617976"/>
            <a:ext cx="3965448" cy="2706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12"/>
          <p:cNvSpPr txBox="1"/>
          <p:nvPr>
            <p:ph idx="10" type="dt"/>
          </p:nvPr>
        </p:nvSpPr>
        <p:spPr>
          <a:xfrm>
            <a:off x="7010400" y="76200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12"/>
          <p:cNvSpPr txBox="1"/>
          <p:nvPr>
            <p:ph idx="12" type="sldNum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12"/>
          <p:cNvSpPr txBox="1"/>
          <p:nvPr>
            <p:ph idx="11" type="ftr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: 1 Left, 3 Right">
  <p:cSld name="4-Up: 1 Left, 3 Righ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 txBox="1"/>
          <p:nvPr>
            <p:ph type="title"/>
          </p:nvPr>
        </p:nvSpPr>
        <p:spPr>
          <a:xfrm rot="5400000">
            <a:off x="5943600" y="3048000"/>
            <a:ext cx="5867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2400" cap="smal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" name="Google Shape;142;p13"/>
          <p:cNvSpPr txBox="1"/>
          <p:nvPr>
            <p:ph idx="1" type="body"/>
          </p:nvPr>
        </p:nvSpPr>
        <p:spPr>
          <a:xfrm>
            <a:off x="4419600" y="152400"/>
            <a:ext cx="3962400" cy="228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13"/>
          <p:cNvSpPr txBox="1"/>
          <p:nvPr>
            <p:ph idx="2" type="body"/>
          </p:nvPr>
        </p:nvSpPr>
        <p:spPr>
          <a:xfrm>
            <a:off x="4419600" y="381000"/>
            <a:ext cx="3962400" cy="1728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13"/>
          <p:cNvSpPr txBox="1"/>
          <p:nvPr>
            <p:ph idx="3" type="body"/>
          </p:nvPr>
        </p:nvSpPr>
        <p:spPr>
          <a:xfrm>
            <a:off x="304800" y="152400"/>
            <a:ext cx="3965448" cy="228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13"/>
          <p:cNvSpPr txBox="1"/>
          <p:nvPr>
            <p:ph idx="4" type="body"/>
          </p:nvPr>
        </p:nvSpPr>
        <p:spPr>
          <a:xfrm>
            <a:off x="304800" y="381000"/>
            <a:ext cx="39624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13"/>
          <p:cNvSpPr txBox="1"/>
          <p:nvPr>
            <p:ph idx="5" type="body"/>
          </p:nvPr>
        </p:nvSpPr>
        <p:spPr>
          <a:xfrm>
            <a:off x="4416552" y="2209800"/>
            <a:ext cx="3962400" cy="228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13"/>
          <p:cNvSpPr txBox="1"/>
          <p:nvPr>
            <p:ph idx="6" type="body"/>
          </p:nvPr>
        </p:nvSpPr>
        <p:spPr>
          <a:xfrm>
            <a:off x="4416552" y="2438400"/>
            <a:ext cx="3962400" cy="1728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13"/>
          <p:cNvSpPr txBox="1"/>
          <p:nvPr>
            <p:ph idx="7" type="body"/>
          </p:nvPr>
        </p:nvSpPr>
        <p:spPr>
          <a:xfrm>
            <a:off x="4419600" y="4291584"/>
            <a:ext cx="3962400" cy="228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13"/>
          <p:cNvSpPr txBox="1"/>
          <p:nvPr>
            <p:ph idx="8" type="body"/>
          </p:nvPr>
        </p:nvSpPr>
        <p:spPr>
          <a:xfrm>
            <a:off x="4419600" y="4520184"/>
            <a:ext cx="3962400" cy="1728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13"/>
          <p:cNvSpPr txBox="1"/>
          <p:nvPr>
            <p:ph idx="10" type="dt"/>
          </p:nvPr>
        </p:nvSpPr>
        <p:spPr>
          <a:xfrm>
            <a:off x="7010400" y="76200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13"/>
          <p:cNvSpPr txBox="1"/>
          <p:nvPr>
            <p:ph idx="12" type="sldNum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3"/>
          <p:cNvSpPr txBox="1"/>
          <p:nvPr>
            <p:ph idx="11" type="ftr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: 3 Left, 1 Right">
  <p:cSld name="4-Up: 3 Left, 1 Righ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/>
          <p:nvPr>
            <p:ph type="title"/>
          </p:nvPr>
        </p:nvSpPr>
        <p:spPr>
          <a:xfrm rot="5400000">
            <a:off x="5943600" y="3048000"/>
            <a:ext cx="5867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2400" cap="smal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5" name="Google Shape;155;p14"/>
          <p:cNvSpPr txBox="1"/>
          <p:nvPr>
            <p:ph idx="1" type="body"/>
          </p:nvPr>
        </p:nvSpPr>
        <p:spPr>
          <a:xfrm>
            <a:off x="4416552" y="152400"/>
            <a:ext cx="3965448" cy="228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14"/>
          <p:cNvSpPr txBox="1"/>
          <p:nvPr>
            <p:ph idx="2" type="body"/>
          </p:nvPr>
        </p:nvSpPr>
        <p:spPr>
          <a:xfrm>
            <a:off x="4416552" y="381000"/>
            <a:ext cx="39624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14"/>
          <p:cNvSpPr txBox="1"/>
          <p:nvPr>
            <p:ph idx="3" type="body"/>
          </p:nvPr>
        </p:nvSpPr>
        <p:spPr>
          <a:xfrm>
            <a:off x="294585" y="152400"/>
            <a:ext cx="3962400" cy="228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14"/>
          <p:cNvSpPr txBox="1"/>
          <p:nvPr>
            <p:ph idx="4" type="body"/>
          </p:nvPr>
        </p:nvSpPr>
        <p:spPr>
          <a:xfrm>
            <a:off x="294585" y="381000"/>
            <a:ext cx="3962400" cy="1728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14"/>
          <p:cNvSpPr txBox="1"/>
          <p:nvPr>
            <p:ph idx="5" type="body"/>
          </p:nvPr>
        </p:nvSpPr>
        <p:spPr>
          <a:xfrm>
            <a:off x="301752" y="2209800"/>
            <a:ext cx="3962400" cy="228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14"/>
          <p:cNvSpPr txBox="1"/>
          <p:nvPr>
            <p:ph idx="6" type="body"/>
          </p:nvPr>
        </p:nvSpPr>
        <p:spPr>
          <a:xfrm>
            <a:off x="301752" y="2438400"/>
            <a:ext cx="3962400" cy="1728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14"/>
          <p:cNvSpPr txBox="1"/>
          <p:nvPr>
            <p:ph idx="7" type="body"/>
          </p:nvPr>
        </p:nvSpPr>
        <p:spPr>
          <a:xfrm>
            <a:off x="304800" y="4291584"/>
            <a:ext cx="3962400" cy="228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14"/>
          <p:cNvSpPr txBox="1"/>
          <p:nvPr>
            <p:ph idx="8" type="body"/>
          </p:nvPr>
        </p:nvSpPr>
        <p:spPr>
          <a:xfrm>
            <a:off x="304800" y="4520184"/>
            <a:ext cx="3962400" cy="1728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14"/>
          <p:cNvSpPr txBox="1"/>
          <p:nvPr>
            <p:ph idx="10" type="dt"/>
          </p:nvPr>
        </p:nvSpPr>
        <p:spPr>
          <a:xfrm>
            <a:off x="7010400" y="76200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14"/>
          <p:cNvSpPr txBox="1"/>
          <p:nvPr>
            <p:ph idx="12" type="sldNum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14"/>
          <p:cNvSpPr txBox="1"/>
          <p:nvPr>
            <p:ph idx="11" type="ftr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-Up: 2 Left, 3 Right">
  <p:cSld name="5-Up: 2 Left, 3 Righ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/>
          <p:nvPr>
            <p:ph type="title"/>
          </p:nvPr>
        </p:nvSpPr>
        <p:spPr>
          <a:xfrm rot="5400000">
            <a:off x="5943600" y="3048000"/>
            <a:ext cx="5867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2400" cap="smal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8" name="Google Shape;168;p15"/>
          <p:cNvSpPr txBox="1"/>
          <p:nvPr>
            <p:ph idx="1" type="body"/>
          </p:nvPr>
        </p:nvSpPr>
        <p:spPr>
          <a:xfrm>
            <a:off x="304800" y="152400"/>
            <a:ext cx="3962400" cy="228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15"/>
          <p:cNvSpPr txBox="1"/>
          <p:nvPr>
            <p:ph idx="2" type="body"/>
          </p:nvPr>
        </p:nvSpPr>
        <p:spPr>
          <a:xfrm>
            <a:off x="304800" y="381000"/>
            <a:ext cx="3962400" cy="2706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15"/>
          <p:cNvSpPr txBox="1"/>
          <p:nvPr>
            <p:ph idx="3" type="body"/>
          </p:nvPr>
        </p:nvSpPr>
        <p:spPr>
          <a:xfrm>
            <a:off x="301752" y="3319272"/>
            <a:ext cx="3965448" cy="228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15"/>
          <p:cNvSpPr txBox="1"/>
          <p:nvPr>
            <p:ph idx="4" type="body"/>
          </p:nvPr>
        </p:nvSpPr>
        <p:spPr>
          <a:xfrm>
            <a:off x="301752" y="3547872"/>
            <a:ext cx="3965448" cy="2706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15"/>
          <p:cNvSpPr txBox="1"/>
          <p:nvPr>
            <p:ph idx="5" type="body"/>
          </p:nvPr>
        </p:nvSpPr>
        <p:spPr>
          <a:xfrm>
            <a:off x="4419600" y="152400"/>
            <a:ext cx="3962400" cy="228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15"/>
          <p:cNvSpPr txBox="1"/>
          <p:nvPr>
            <p:ph idx="6" type="body"/>
          </p:nvPr>
        </p:nvSpPr>
        <p:spPr>
          <a:xfrm>
            <a:off x="4419600" y="381000"/>
            <a:ext cx="3962400" cy="1728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Google Shape;174;p15"/>
          <p:cNvSpPr txBox="1"/>
          <p:nvPr>
            <p:ph idx="7" type="body"/>
          </p:nvPr>
        </p:nvSpPr>
        <p:spPr>
          <a:xfrm>
            <a:off x="4416552" y="2209800"/>
            <a:ext cx="3962400" cy="228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15"/>
          <p:cNvSpPr txBox="1"/>
          <p:nvPr>
            <p:ph idx="8" type="body"/>
          </p:nvPr>
        </p:nvSpPr>
        <p:spPr>
          <a:xfrm>
            <a:off x="4416552" y="2438400"/>
            <a:ext cx="3962400" cy="1728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15"/>
          <p:cNvSpPr txBox="1"/>
          <p:nvPr>
            <p:ph idx="9" type="body"/>
          </p:nvPr>
        </p:nvSpPr>
        <p:spPr>
          <a:xfrm>
            <a:off x="4419600" y="4291584"/>
            <a:ext cx="3962400" cy="228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15"/>
          <p:cNvSpPr txBox="1"/>
          <p:nvPr>
            <p:ph idx="13" type="body"/>
          </p:nvPr>
        </p:nvSpPr>
        <p:spPr>
          <a:xfrm>
            <a:off x="4419600" y="4520184"/>
            <a:ext cx="3962400" cy="1728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15"/>
          <p:cNvSpPr txBox="1"/>
          <p:nvPr>
            <p:ph idx="10" type="dt"/>
          </p:nvPr>
        </p:nvSpPr>
        <p:spPr>
          <a:xfrm>
            <a:off x="7010400" y="76200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15"/>
          <p:cNvSpPr txBox="1"/>
          <p:nvPr>
            <p:ph idx="12" type="sldNum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15"/>
          <p:cNvSpPr txBox="1"/>
          <p:nvPr>
            <p:ph idx="11" type="ftr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-Up: 3 Left, 2 Right">
  <p:cSld name="5-Up: 3 Left, 2 Righ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>
            <p:ph type="title"/>
          </p:nvPr>
        </p:nvSpPr>
        <p:spPr>
          <a:xfrm rot="5400000">
            <a:off x="5943600" y="3048000"/>
            <a:ext cx="5867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2400" cap="smal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16"/>
          <p:cNvSpPr txBox="1"/>
          <p:nvPr>
            <p:ph idx="1" type="body"/>
          </p:nvPr>
        </p:nvSpPr>
        <p:spPr>
          <a:xfrm>
            <a:off x="307848" y="152400"/>
            <a:ext cx="3962400" cy="228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Google Shape;184;p16"/>
          <p:cNvSpPr txBox="1"/>
          <p:nvPr>
            <p:ph idx="2" type="body"/>
          </p:nvPr>
        </p:nvSpPr>
        <p:spPr>
          <a:xfrm>
            <a:off x="307848" y="381000"/>
            <a:ext cx="3962400" cy="1728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5" name="Google Shape;185;p16"/>
          <p:cNvSpPr txBox="1"/>
          <p:nvPr>
            <p:ph idx="3" type="body"/>
          </p:nvPr>
        </p:nvSpPr>
        <p:spPr>
          <a:xfrm>
            <a:off x="304800" y="2188464"/>
            <a:ext cx="3962400" cy="228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Google Shape;186;p16"/>
          <p:cNvSpPr txBox="1"/>
          <p:nvPr>
            <p:ph idx="4" type="body"/>
          </p:nvPr>
        </p:nvSpPr>
        <p:spPr>
          <a:xfrm>
            <a:off x="304800" y="2417064"/>
            <a:ext cx="3962400" cy="1728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16"/>
          <p:cNvSpPr txBox="1"/>
          <p:nvPr>
            <p:ph idx="5" type="body"/>
          </p:nvPr>
        </p:nvSpPr>
        <p:spPr>
          <a:xfrm>
            <a:off x="307848" y="4291584"/>
            <a:ext cx="3962400" cy="228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Google Shape;188;p16"/>
          <p:cNvSpPr txBox="1"/>
          <p:nvPr>
            <p:ph idx="6" type="body"/>
          </p:nvPr>
        </p:nvSpPr>
        <p:spPr>
          <a:xfrm>
            <a:off x="307848" y="4520184"/>
            <a:ext cx="3962400" cy="1728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" name="Google Shape;189;p16"/>
          <p:cNvSpPr txBox="1"/>
          <p:nvPr>
            <p:ph idx="7" type="body"/>
          </p:nvPr>
        </p:nvSpPr>
        <p:spPr>
          <a:xfrm>
            <a:off x="4419600" y="152400"/>
            <a:ext cx="3962400" cy="228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16"/>
          <p:cNvSpPr txBox="1"/>
          <p:nvPr>
            <p:ph idx="8" type="body"/>
          </p:nvPr>
        </p:nvSpPr>
        <p:spPr>
          <a:xfrm>
            <a:off x="4419600" y="381000"/>
            <a:ext cx="3962400" cy="2706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16"/>
          <p:cNvSpPr txBox="1"/>
          <p:nvPr>
            <p:ph idx="9" type="body"/>
          </p:nvPr>
        </p:nvSpPr>
        <p:spPr>
          <a:xfrm>
            <a:off x="4416552" y="3319272"/>
            <a:ext cx="3965448" cy="228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16"/>
          <p:cNvSpPr txBox="1"/>
          <p:nvPr>
            <p:ph idx="13" type="body"/>
          </p:nvPr>
        </p:nvSpPr>
        <p:spPr>
          <a:xfrm>
            <a:off x="4416552" y="3547872"/>
            <a:ext cx="3965448" cy="2706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16"/>
          <p:cNvSpPr txBox="1"/>
          <p:nvPr>
            <p:ph idx="10" type="dt"/>
          </p:nvPr>
        </p:nvSpPr>
        <p:spPr>
          <a:xfrm>
            <a:off x="7010400" y="76200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16"/>
          <p:cNvSpPr txBox="1"/>
          <p:nvPr>
            <p:ph idx="12" type="sldNum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16"/>
          <p:cNvSpPr txBox="1"/>
          <p:nvPr>
            <p:ph idx="11" type="ftr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mbstones">
  <p:cSld name="Tombstones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/>
          <p:nvPr>
            <p:ph type="title"/>
          </p:nvPr>
        </p:nvSpPr>
        <p:spPr>
          <a:xfrm rot="5400000">
            <a:off x="5943600" y="3048000"/>
            <a:ext cx="5867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2400" cap="smal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17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solidFill>
            <a:schemeClr val="lt1"/>
          </a:solidFill>
          <a:ln cap="sq" cmpd="thickThin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solidFill>
            <a:schemeClr val="lt1"/>
          </a:solidFill>
          <a:ln cap="sq" cmpd="thickThin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solidFill>
            <a:schemeClr val="lt1"/>
          </a:solidFill>
          <a:ln cap="sq" cmpd="thickThin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solidFill>
            <a:schemeClr val="lt1"/>
          </a:solidFill>
          <a:ln cap="sq" cmpd="thickThin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solidFill>
            <a:schemeClr val="lt1"/>
          </a:solidFill>
          <a:ln cap="sq" cmpd="thickThin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solidFill>
            <a:schemeClr val="lt1"/>
          </a:solidFill>
          <a:ln cap="sq" cmpd="thickThin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7"/>
          <p:cNvSpPr/>
          <p:nvPr>
            <p:ph idx="2" type="pic"/>
          </p:nvPr>
        </p:nvSpPr>
        <p:spPr>
          <a:xfrm>
            <a:off x="1524000" y="1600200"/>
            <a:ext cx="1371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17"/>
          <p:cNvSpPr/>
          <p:nvPr>
            <p:ph idx="3" type="pic"/>
          </p:nvPr>
        </p:nvSpPr>
        <p:spPr>
          <a:xfrm>
            <a:off x="1524000" y="4038600"/>
            <a:ext cx="1371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6" name="Google Shape;206;p17"/>
          <p:cNvSpPr/>
          <p:nvPr>
            <p:ph idx="4" type="pic"/>
          </p:nvPr>
        </p:nvSpPr>
        <p:spPr>
          <a:xfrm>
            <a:off x="3657600" y="1600200"/>
            <a:ext cx="1371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7" name="Google Shape;207;p17"/>
          <p:cNvSpPr/>
          <p:nvPr>
            <p:ph idx="5" type="pic"/>
          </p:nvPr>
        </p:nvSpPr>
        <p:spPr>
          <a:xfrm>
            <a:off x="3657600" y="4038600"/>
            <a:ext cx="1371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8" name="Google Shape;208;p17"/>
          <p:cNvSpPr/>
          <p:nvPr>
            <p:ph idx="6" type="pic"/>
          </p:nvPr>
        </p:nvSpPr>
        <p:spPr>
          <a:xfrm>
            <a:off x="5791200" y="1600200"/>
            <a:ext cx="1371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17"/>
          <p:cNvSpPr/>
          <p:nvPr>
            <p:ph idx="7" type="pic"/>
          </p:nvPr>
        </p:nvSpPr>
        <p:spPr>
          <a:xfrm>
            <a:off x="5791200" y="4038600"/>
            <a:ext cx="1371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17"/>
          <p:cNvSpPr txBox="1"/>
          <p:nvPr>
            <p:ph idx="1" type="body"/>
          </p:nvPr>
        </p:nvSpPr>
        <p:spPr>
          <a:xfrm>
            <a:off x="1524000" y="2895600"/>
            <a:ext cx="1371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220"/>
              </a:spcBef>
              <a:spcAft>
                <a:spcPts val="0"/>
              </a:spcAft>
              <a:buSzPts val="1400"/>
              <a:buNone/>
              <a:defRPr b="1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17"/>
          <p:cNvSpPr txBox="1"/>
          <p:nvPr>
            <p:ph idx="8" type="body"/>
          </p:nvPr>
        </p:nvSpPr>
        <p:spPr>
          <a:xfrm>
            <a:off x="1524000" y="5334000"/>
            <a:ext cx="1371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220"/>
              </a:spcBef>
              <a:spcAft>
                <a:spcPts val="0"/>
              </a:spcAft>
              <a:buSzPts val="1400"/>
              <a:buNone/>
              <a:defRPr b="1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Google Shape;212;p17"/>
          <p:cNvSpPr txBox="1"/>
          <p:nvPr>
            <p:ph idx="9" type="body"/>
          </p:nvPr>
        </p:nvSpPr>
        <p:spPr>
          <a:xfrm>
            <a:off x="3657600" y="2895600"/>
            <a:ext cx="1371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220"/>
              </a:spcBef>
              <a:spcAft>
                <a:spcPts val="0"/>
              </a:spcAft>
              <a:buSzPts val="1400"/>
              <a:buNone/>
              <a:defRPr b="1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" name="Google Shape;213;p17"/>
          <p:cNvSpPr txBox="1"/>
          <p:nvPr>
            <p:ph idx="13" type="body"/>
          </p:nvPr>
        </p:nvSpPr>
        <p:spPr>
          <a:xfrm>
            <a:off x="3657600" y="5334000"/>
            <a:ext cx="1371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220"/>
              </a:spcBef>
              <a:spcAft>
                <a:spcPts val="0"/>
              </a:spcAft>
              <a:buSzPts val="1400"/>
              <a:buNone/>
              <a:defRPr b="1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" name="Google Shape;214;p17"/>
          <p:cNvSpPr txBox="1"/>
          <p:nvPr>
            <p:ph idx="14" type="body"/>
          </p:nvPr>
        </p:nvSpPr>
        <p:spPr>
          <a:xfrm>
            <a:off x="5791200" y="2895600"/>
            <a:ext cx="1371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220"/>
              </a:spcBef>
              <a:spcAft>
                <a:spcPts val="0"/>
              </a:spcAft>
              <a:buSzPts val="1400"/>
              <a:buNone/>
              <a:defRPr b="1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" name="Google Shape;215;p17"/>
          <p:cNvSpPr txBox="1"/>
          <p:nvPr>
            <p:ph idx="15" type="body"/>
          </p:nvPr>
        </p:nvSpPr>
        <p:spPr>
          <a:xfrm>
            <a:off x="5791200" y="5334000"/>
            <a:ext cx="1371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220"/>
              </a:spcBef>
              <a:spcAft>
                <a:spcPts val="0"/>
              </a:spcAft>
              <a:buSzPts val="1400"/>
              <a:buNone/>
              <a:defRPr b="1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" name="Google Shape;216;p17"/>
          <p:cNvSpPr txBox="1"/>
          <p:nvPr>
            <p:ph idx="16" type="body"/>
          </p:nvPr>
        </p:nvSpPr>
        <p:spPr>
          <a:xfrm>
            <a:off x="1524000" y="3200400"/>
            <a:ext cx="1371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220"/>
              </a:spcBef>
              <a:spcAft>
                <a:spcPts val="0"/>
              </a:spcAft>
              <a:buSzPts val="1400"/>
              <a:buNone/>
              <a:defRPr i="1" sz="800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Google Shape;217;p17"/>
          <p:cNvSpPr txBox="1"/>
          <p:nvPr>
            <p:ph idx="17" type="body"/>
          </p:nvPr>
        </p:nvSpPr>
        <p:spPr>
          <a:xfrm>
            <a:off x="1524000" y="5638800"/>
            <a:ext cx="1371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220"/>
              </a:spcBef>
              <a:spcAft>
                <a:spcPts val="0"/>
              </a:spcAft>
              <a:buSzPts val="1400"/>
              <a:buNone/>
              <a:defRPr i="1" sz="800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Google Shape;218;p17"/>
          <p:cNvSpPr txBox="1"/>
          <p:nvPr>
            <p:ph idx="18" type="body"/>
          </p:nvPr>
        </p:nvSpPr>
        <p:spPr>
          <a:xfrm>
            <a:off x="3657600" y="3200400"/>
            <a:ext cx="1371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220"/>
              </a:spcBef>
              <a:spcAft>
                <a:spcPts val="0"/>
              </a:spcAft>
              <a:buSzPts val="1400"/>
              <a:buNone/>
              <a:defRPr i="1" sz="800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9" name="Google Shape;219;p17"/>
          <p:cNvSpPr txBox="1"/>
          <p:nvPr>
            <p:ph idx="19" type="body"/>
          </p:nvPr>
        </p:nvSpPr>
        <p:spPr>
          <a:xfrm>
            <a:off x="3657600" y="5638800"/>
            <a:ext cx="1371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220"/>
              </a:spcBef>
              <a:spcAft>
                <a:spcPts val="0"/>
              </a:spcAft>
              <a:buSzPts val="1400"/>
              <a:buNone/>
              <a:defRPr i="1" sz="800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0" name="Google Shape;220;p17"/>
          <p:cNvSpPr txBox="1"/>
          <p:nvPr>
            <p:ph idx="20" type="body"/>
          </p:nvPr>
        </p:nvSpPr>
        <p:spPr>
          <a:xfrm>
            <a:off x="5791200" y="3200400"/>
            <a:ext cx="1371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220"/>
              </a:spcBef>
              <a:spcAft>
                <a:spcPts val="0"/>
              </a:spcAft>
              <a:buSzPts val="1400"/>
              <a:buNone/>
              <a:defRPr i="1" sz="800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1" name="Google Shape;221;p17"/>
          <p:cNvSpPr txBox="1"/>
          <p:nvPr>
            <p:ph idx="21" type="body"/>
          </p:nvPr>
        </p:nvSpPr>
        <p:spPr>
          <a:xfrm>
            <a:off x="5791200" y="5638800"/>
            <a:ext cx="1371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220"/>
              </a:spcBef>
              <a:spcAft>
                <a:spcPts val="0"/>
              </a:spcAft>
              <a:buSzPts val="1400"/>
              <a:buNone/>
              <a:defRPr i="1" sz="800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" name="Google Shape;222;p17"/>
          <p:cNvSpPr txBox="1"/>
          <p:nvPr>
            <p:ph idx="22" type="body"/>
          </p:nvPr>
        </p:nvSpPr>
        <p:spPr>
          <a:xfrm>
            <a:off x="1524000" y="2286000"/>
            <a:ext cx="1371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220"/>
              </a:spcBef>
              <a:spcAft>
                <a:spcPts val="0"/>
              </a:spcAft>
              <a:buSzPts val="1400"/>
              <a:buNone/>
              <a:defRPr sz="800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3" name="Google Shape;223;p17"/>
          <p:cNvSpPr txBox="1"/>
          <p:nvPr>
            <p:ph idx="23" type="body"/>
          </p:nvPr>
        </p:nvSpPr>
        <p:spPr>
          <a:xfrm>
            <a:off x="1524000" y="4724400"/>
            <a:ext cx="1371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220"/>
              </a:spcBef>
              <a:spcAft>
                <a:spcPts val="0"/>
              </a:spcAft>
              <a:buSzPts val="1400"/>
              <a:buNone/>
              <a:defRPr sz="800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4" name="Google Shape;224;p17"/>
          <p:cNvSpPr txBox="1"/>
          <p:nvPr>
            <p:ph idx="24" type="body"/>
          </p:nvPr>
        </p:nvSpPr>
        <p:spPr>
          <a:xfrm>
            <a:off x="3657600" y="2286000"/>
            <a:ext cx="1371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220"/>
              </a:spcBef>
              <a:spcAft>
                <a:spcPts val="0"/>
              </a:spcAft>
              <a:buSzPts val="1400"/>
              <a:buNone/>
              <a:defRPr sz="800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Google Shape;225;p17"/>
          <p:cNvSpPr txBox="1"/>
          <p:nvPr>
            <p:ph idx="25" type="body"/>
          </p:nvPr>
        </p:nvSpPr>
        <p:spPr>
          <a:xfrm>
            <a:off x="3657600" y="4724400"/>
            <a:ext cx="1371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220"/>
              </a:spcBef>
              <a:spcAft>
                <a:spcPts val="0"/>
              </a:spcAft>
              <a:buSzPts val="1400"/>
              <a:buNone/>
              <a:defRPr sz="800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17"/>
          <p:cNvSpPr txBox="1"/>
          <p:nvPr>
            <p:ph idx="26" type="body"/>
          </p:nvPr>
        </p:nvSpPr>
        <p:spPr>
          <a:xfrm>
            <a:off x="5791200" y="2286000"/>
            <a:ext cx="1371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220"/>
              </a:spcBef>
              <a:spcAft>
                <a:spcPts val="0"/>
              </a:spcAft>
              <a:buSzPts val="1400"/>
              <a:buNone/>
              <a:defRPr sz="800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17"/>
          <p:cNvSpPr txBox="1"/>
          <p:nvPr>
            <p:ph idx="27" type="body"/>
          </p:nvPr>
        </p:nvSpPr>
        <p:spPr>
          <a:xfrm>
            <a:off x="5791200" y="4724400"/>
            <a:ext cx="1371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220"/>
              </a:spcBef>
              <a:spcAft>
                <a:spcPts val="0"/>
              </a:spcAft>
              <a:buSzPts val="1400"/>
              <a:buNone/>
              <a:defRPr sz="800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Google Shape;228;p17"/>
          <p:cNvSpPr txBox="1"/>
          <p:nvPr>
            <p:ph idx="28" type="body"/>
          </p:nvPr>
        </p:nvSpPr>
        <p:spPr>
          <a:xfrm>
            <a:off x="304800" y="381000"/>
            <a:ext cx="8077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200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Google Shape;229;p17"/>
          <p:cNvSpPr txBox="1"/>
          <p:nvPr>
            <p:ph idx="10" type="dt"/>
          </p:nvPr>
        </p:nvSpPr>
        <p:spPr>
          <a:xfrm>
            <a:off x="7010400" y="76200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17"/>
          <p:cNvSpPr txBox="1"/>
          <p:nvPr>
            <p:ph idx="12" type="sldNum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17"/>
          <p:cNvSpPr txBox="1"/>
          <p:nvPr>
            <p:ph idx="11" type="ftr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blank">
  <p:cSld name="BLANK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/>
          <p:nvPr>
            <p:ph idx="10" type="dt"/>
          </p:nvPr>
        </p:nvSpPr>
        <p:spPr>
          <a:xfrm>
            <a:off x="7010400" y="76200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Google Shape;234;p18"/>
          <p:cNvSpPr txBox="1"/>
          <p:nvPr>
            <p:ph idx="11" type="ftr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18"/>
          <p:cNvSpPr txBox="1"/>
          <p:nvPr>
            <p:ph idx="12" type="sldNum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Up">
  <p:cSld name="1-Up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 rot="5400000">
            <a:off x="5943600" y="3048000"/>
            <a:ext cx="5867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2400" cap="smal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304800" y="152400"/>
            <a:ext cx="8077200" cy="3048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2" type="body"/>
          </p:nvPr>
        </p:nvSpPr>
        <p:spPr>
          <a:xfrm>
            <a:off x="304800" y="457200"/>
            <a:ext cx="8077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7010400" y="76200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ing Only">
  <p:cSld name="Heading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 rot="5400000">
            <a:off x="5943600" y="3048000"/>
            <a:ext cx="5867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2400" cap="smal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304800" y="152400"/>
            <a:ext cx="8077200" cy="3048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7010400" y="76200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228600" y="4706112"/>
            <a:ext cx="69342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596667"/>
              </a:buClr>
              <a:buSzPts val="1400"/>
              <a:buFont typeface="Calibri"/>
              <a:buNone/>
              <a:defRPr b="1" i="0" sz="1100" u="none" cap="none" strike="noStrike">
                <a:solidFill>
                  <a:srgbClr val="59666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477000" y="6477000"/>
            <a:ext cx="10210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/>
          <p:nvPr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228600" y="64770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rgbClr val="A0A0A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/>
          <p:nvPr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E_Logo.jpg" id="45" name="Google Shape;4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0000" y="5554896"/>
            <a:ext cx="1371600" cy="1226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 rot="5400000">
            <a:off x="5943600" y="3048000"/>
            <a:ext cx="5867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2400" cap="smal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310896" y="381000"/>
            <a:ext cx="7385304" cy="228600"/>
          </a:xfrm>
          <a:prstGeom prst="rect">
            <a:avLst/>
          </a:prstGeom>
          <a:solidFill>
            <a:srgbClr val="CCCC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Font typeface="Calibri"/>
              <a:buNone/>
              <a:defRPr sz="1100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304800" y="838200"/>
            <a:ext cx="7391400" cy="228600"/>
          </a:xfrm>
          <a:prstGeom prst="rect">
            <a:avLst/>
          </a:prstGeom>
          <a:solidFill>
            <a:srgbClr val="CCCC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Font typeface="Calibri"/>
              <a:buNone/>
              <a:defRPr sz="1100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3" type="body"/>
          </p:nvPr>
        </p:nvSpPr>
        <p:spPr>
          <a:xfrm>
            <a:off x="310896" y="1295400"/>
            <a:ext cx="7385304" cy="228600"/>
          </a:xfrm>
          <a:prstGeom prst="rect">
            <a:avLst/>
          </a:prstGeom>
          <a:solidFill>
            <a:srgbClr val="CCCC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Font typeface="Calibri"/>
              <a:buNone/>
              <a:defRPr sz="1100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4" type="body"/>
          </p:nvPr>
        </p:nvSpPr>
        <p:spPr>
          <a:xfrm>
            <a:off x="310896" y="1752600"/>
            <a:ext cx="7385304" cy="228600"/>
          </a:xfrm>
          <a:prstGeom prst="rect">
            <a:avLst/>
          </a:prstGeom>
          <a:solidFill>
            <a:srgbClr val="CCCC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Font typeface="Calibri"/>
              <a:buNone/>
              <a:defRPr sz="1100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5" type="body"/>
          </p:nvPr>
        </p:nvSpPr>
        <p:spPr>
          <a:xfrm>
            <a:off x="310896" y="2209800"/>
            <a:ext cx="7385304" cy="228600"/>
          </a:xfrm>
          <a:prstGeom prst="rect">
            <a:avLst/>
          </a:prstGeom>
          <a:solidFill>
            <a:srgbClr val="CCCC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Font typeface="Calibri"/>
              <a:buNone/>
              <a:defRPr sz="1100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6" type="body"/>
          </p:nvPr>
        </p:nvSpPr>
        <p:spPr>
          <a:xfrm>
            <a:off x="310896" y="2667000"/>
            <a:ext cx="7385304" cy="228600"/>
          </a:xfrm>
          <a:prstGeom prst="rect">
            <a:avLst/>
          </a:prstGeom>
          <a:solidFill>
            <a:srgbClr val="CCCC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Font typeface="Calibri"/>
              <a:buNone/>
              <a:defRPr sz="1100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7" type="body"/>
          </p:nvPr>
        </p:nvSpPr>
        <p:spPr>
          <a:xfrm>
            <a:off x="310896" y="3124200"/>
            <a:ext cx="7385304" cy="228600"/>
          </a:xfrm>
          <a:prstGeom prst="rect">
            <a:avLst/>
          </a:prstGeom>
          <a:solidFill>
            <a:srgbClr val="CCCC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Font typeface="Calibri"/>
              <a:buNone/>
              <a:defRPr sz="1100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8" type="body"/>
          </p:nvPr>
        </p:nvSpPr>
        <p:spPr>
          <a:xfrm>
            <a:off x="310896" y="3581400"/>
            <a:ext cx="7385304" cy="228600"/>
          </a:xfrm>
          <a:prstGeom prst="rect">
            <a:avLst/>
          </a:prstGeom>
          <a:solidFill>
            <a:srgbClr val="CCCC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Font typeface="Calibri"/>
              <a:buNone/>
              <a:defRPr sz="1100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9" type="body"/>
          </p:nvPr>
        </p:nvSpPr>
        <p:spPr>
          <a:xfrm>
            <a:off x="310896" y="4038600"/>
            <a:ext cx="7385304" cy="228600"/>
          </a:xfrm>
          <a:prstGeom prst="rect">
            <a:avLst/>
          </a:prstGeom>
          <a:solidFill>
            <a:srgbClr val="CCCC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Font typeface="Calibri"/>
              <a:buNone/>
              <a:defRPr sz="1100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3" type="body"/>
          </p:nvPr>
        </p:nvSpPr>
        <p:spPr>
          <a:xfrm>
            <a:off x="310896" y="4495800"/>
            <a:ext cx="7385304" cy="228600"/>
          </a:xfrm>
          <a:prstGeom prst="rect">
            <a:avLst/>
          </a:prstGeom>
          <a:solidFill>
            <a:srgbClr val="CCCC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Font typeface="Calibri"/>
              <a:buNone/>
              <a:defRPr sz="1100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14" type="body"/>
          </p:nvPr>
        </p:nvSpPr>
        <p:spPr>
          <a:xfrm>
            <a:off x="310896" y="4953000"/>
            <a:ext cx="7385304" cy="228600"/>
          </a:xfrm>
          <a:prstGeom prst="rect">
            <a:avLst/>
          </a:prstGeom>
          <a:solidFill>
            <a:srgbClr val="CCCC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Font typeface="Calibri"/>
              <a:buNone/>
              <a:defRPr sz="1100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15" type="body"/>
          </p:nvPr>
        </p:nvSpPr>
        <p:spPr>
          <a:xfrm>
            <a:off x="310896" y="5410200"/>
            <a:ext cx="7385304" cy="228600"/>
          </a:xfrm>
          <a:prstGeom prst="rect">
            <a:avLst/>
          </a:prstGeom>
          <a:solidFill>
            <a:srgbClr val="CCCC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Font typeface="Calibri"/>
              <a:buNone/>
              <a:defRPr sz="1100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16" type="body"/>
          </p:nvPr>
        </p:nvSpPr>
        <p:spPr>
          <a:xfrm>
            <a:off x="7696200" y="381000"/>
            <a:ext cx="685800" cy="228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17" type="body"/>
          </p:nvPr>
        </p:nvSpPr>
        <p:spPr>
          <a:xfrm>
            <a:off x="7696200" y="838200"/>
            <a:ext cx="685800" cy="228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18" type="body"/>
          </p:nvPr>
        </p:nvSpPr>
        <p:spPr>
          <a:xfrm>
            <a:off x="7696200" y="1295400"/>
            <a:ext cx="685800" cy="228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9" type="body"/>
          </p:nvPr>
        </p:nvSpPr>
        <p:spPr>
          <a:xfrm>
            <a:off x="7696200" y="1752600"/>
            <a:ext cx="685800" cy="228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20" type="body"/>
          </p:nvPr>
        </p:nvSpPr>
        <p:spPr>
          <a:xfrm>
            <a:off x="7696200" y="2209800"/>
            <a:ext cx="685800" cy="228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21" type="body"/>
          </p:nvPr>
        </p:nvSpPr>
        <p:spPr>
          <a:xfrm>
            <a:off x="7696200" y="2667000"/>
            <a:ext cx="685800" cy="228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22" type="body"/>
          </p:nvPr>
        </p:nvSpPr>
        <p:spPr>
          <a:xfrm>
            <a:off x="7696200" y="3124200"/>
            <a:ext cx="685800" cy="228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6"/>
          <p:cNvSpPr txBox="1"/>
          <p:nvPr>
            <p:ph idx="23" type="body"/>
          </p:nvPr>
        </p:nvSpPr>
        <p:spPr>
          <a:xfrm>
            <a:off x="7696200" y="3581400"/>
            <a:ext cx="685800" cy="228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6"/>
          <p:cNvSpPr txBox="1"/>
          <p:nvPr>
            <p:ph idx="24" type="body"/>
          </p:nvPr>
        </p:nvSpPr>
        <p:spPr>
          <a:xfrm>
            <a:off x="7696200" y="4038600"/>
            <a:ext cx="685800" cy="228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6"/>
          <p:cNvSpPr txBox="1"/>
          <p:nvPr>
            <p:ph idx="25" type="body"/>
          </p:nvPr>
        </p:nvSpPr>
        <p:spPr>
          <a:xfrm>
            <a:off x="7696200" y="4495800"/>
            <a:ext cx="685800" cy="228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6"/>
          <p:cNvSpPr txBox="1"/>
          <p:nvPr>
            <p:ph idx="26" type="body"/>
          </p:nvPr>
        </p:nvSpPr>
        <p:spPr>
          <a:xfrm>
            <a:off x="7696200" y="4953000"/>
            <a:ext cx="685800" cy="228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6"/>
          <p:cNvSpPr txBox="1"/>
          <p:nvPr>
            <p:ph idx="27" type="body"/>
          </p:nvPr>
        </p:nvSpPr>
        <p:spPr>
          <a:xfrm>
            <a:off x="7696200" y="5410200"/>
            <a:ext cx="685800" cy="228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6"/>
          <p:cNvSpPr txBox="1"/>
          <p:nvPr>
            <p:ph idx="28" type="body"/>
          </p:nvPr>
        </p:nvSpPr>
        <p:spPr>
          <a:xfrm>
            <a:off x="310896" y="5867400"/>
            <a:ext cx="7385304" cy="228600"/>
          </a:xfrm>
          <a:prstGeom prst="rect">
            <a:avLst/>
          </a:prstGeom>
          <a:solidFill>
            <a:srgbClr val="CCCC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Font typeface="Calibri"/>
              <a:buNone/>
              <a:defRPr sz="1100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6"/>
          <p:cNvSpPr txBox="1"/>
          <p:nvPr>
            <p:ph idx="29" type="body"/>
          </p:nvPr>
        </p:nvSpPr>
        <p:spPr>
          <a:xfrm>
            <a:off x="7696200" y="5867400"/>
            <a:ext cx="685800" cy="228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0" type="dt"/>
          </p:nvPr>
        </p:nvSpPr>
        <p:spPr>
          <a:xfrm>
            <a:off x="7010400" y="76200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6"/>
          <p:cNvSpPr txBox="1"/>
          <p:nvPr>
            <p:ph idx="12" type="sldNum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6"/>
          <p:cNvSpPr txBox="1"/>
          <p:nvPr>
            <p:ph idx="11" type="ftr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/>
          <p:nvPr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7"/>
          <p:cNvSpPr txBox="1"/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0" type="dt"/>
          </p:nvPr>
        </p:nvSpPr>
        <p:spPr>
          <a:xfrm>
            <a:off x="228600" y="64770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rgbClr val="A0A0A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7"/>
          <p:cNvSpPr txBox="1"/>
          <p:nvPr>
            <p:ph idx="11" type="ftr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6477000" y="6477000"/>
            <a:ext cx="10210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E_Logo.jpg" id="84" name="Google Shape;84;p7"/>
          <p:cNvPicPr preferRelativeResize="0"/>
          <p:nvPr/>
        </p:nvPicPr>
        <p:blipFill rotWithShape="1">
          <a:blip r:embed="rId2">
            <a:alphaModFix/>
          </a:blip>
          <a:srcRect b="0" l="0" r="33358" t="26866"/>
          <a:stretch/>
        </p:blipFill>
        <p:spPr>
          <a:xfrm>
            <a:off x="7924800" y="6324600"/>
            <a:ext cx="46575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">
  <p:cSld name="2-Up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/>
          <p:nvPr>
            <p:ph type="title"/>
          </p:nvPr>
        </p:nvSpPr>
        <p:spPr>
          <a:xfrm rot="5400000">
            <a:off x="5943600" y="3048000"/>
            <a:ext cx="5867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2400" cap="smal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304800" y="152400"/>
            <a:ext cx="3965448" cy="3048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304800" y="457200"/>
            <a:ext cx="39624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8"/>
          <p:cNvSpPr txBox="1"/>
          <p:nvPr>
            <p:ph idx="3" type="body"/>
          </p:nvPr>
        </p:nvSpPr>
        <p:spPr>
          <a:xfrm>
            <a:off x="4416552" y="152400"/>
            <a:ext cx="3965448" cy="3048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8"/>
          <p:cNvSpPr txBox="1"/>
          <p:nvPr>
            <p:ph idx="4" type="body"/>
          </p:nvPr>
        </p:nvSpPr>
        <p:spPr>
          <a:xfrm>
            <a:off x="4416552" y="457200"/>
            <a:ext cx="39624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8"/>
          <p:cNvSpPr txBox="1"/>
          <p:nvPr>
            <p:ph idx="10" type="dt"/>
          </p:nvPr>
        </p:nvSpPr>
        <p:spPr>
          <a:xfrm>
            <a:off x="7010400" y="76200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8"/>
          <p:cNvSpPr txBox="1"/>
          <p:nvPr>
            <p:ph idx="12" type="sldNum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8"/>
          <p:cNvSpPr txBox="1"/>
          <p:nvPr>
            <p:ph idx="11" type="ftr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Up: 2 left, 1 right">
  <p:cSld name="3-Up: 2 left, 1 righ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/>
          <p:nvPr>
            <p:ph type="title"/>
          </p:nvPr>
        </p:nvSpPr>
        <p:spPr>
          <a:xfrm rot="5400000">
            <a:off x="5943600" y="3048000"/>
            <a:ext cx="5867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2400" cap="smal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" type="body"/>
          </p:nvPr>
        </p:nvSpPr>
        <p:spPr>
          <a:xfrm>
            <a:off x="304800" y="152400"/>
            <a:ext cx="3962400" cy="301752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304800" y="457200"/>
            <a:ext cx="3962400" cy="2706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9"/>
          <p:cNvSpPr txBox="1"/>
          <p:nvPr>
            <p:ph idx="3" type="body"/>
          </p:nvPr>
        </p:nvSpPr>
        <p:spPr>
          <a:xfrm>
            <a:off x="301752" y="3319272"/>
            <a:ext cx="3965448" cy="301752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9"/>
          <p:cNvSpPr txBox="1"/>
          <p:nvPr>
            <p:ph idx="4" type="body"/>
          </p:nvPr>
        </p:nvSpPr>
        <p:spPr>
          <a:xfrm>
            <a:off x="301752" y="3617976"/>
            <a:ext cx="3965448" cy="2706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9"/>
          <p:cNvSpPr txBox="1"/>
          <p:nvPr>
            <p:ph idx="5" type="body"/>
          </p:nvPr>
        </p:nvSpPr>
        <p:spPr>
          <a:xfrm>
            <a:off x="4416552" y="152400"/>
            <a:ext cx="3965448" cy="301752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6" type="body"/>
          </p:nvPr>
        </p:nvSpPr>
        <p:spPr>
          <a:xfrm>
            <a:off x="4416552" y="451104"/>
            <a:ext cx="39624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9"/>
          <p:cNvSpPr txBox="1"/>
          <p:nvPr>
            <p:ph idx="10" type="dt"/>
          </p:nvPr>
        </p:nvSpPr>
        <p:spPr>
          <a:xfrm>
            <a:off x="7010400" y="76200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9"/>
          <p:cNvSpPr txBox="1"/>
          <p:nvPr>
            <p:ph idx="12" type="sldNum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9"/>
          <p:cNvSpPr txBox="1"/>
          <p:nvPr>
            <p:ph idx="11" type="ftr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Up: 1 Left, 2 Right">
  <p:cSld name="3-Up: 1 Left, 2 Righ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 txBox="1"/>
          <p:nvPr>
            <p:ph type="title"/>
          </p:nvPr>
        </p:nvSpPr>
        <p:spPr>
          <a:xfrm rot="5400000">
            <a:off x="5943600" y="3048000"/>
            <a:ext cx="5867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2400" cap="smal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04800" y="152400"/>
            <a:ext cx="3965448" cy="301752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0"/>
          <p:cNvSpPr txBox="1"/>
          <p:nvPr>
            <p:ph idx="2" type="body"/>
          </p:nvPr>
        </p:nvSpPr>
        <p:spPr>
          <a:xfrm>
            <a:off x="304800" y="381000"/>
            <a:ext cx="39624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0"/>
          <p:cNvSpPr txBox="1"/>
          <p:nvPr>
            <p:ph idx="3" type="body"/>
          </p:nvPr>
        </p:nvSpPr>
        <p:spPr>
          <a:xfrm>
            <a:off x="4419600" y="152400"/>
            <a:ext cx="3962400" cy="301752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0"/>
          <p:cNvSpPr txBox="1"/>
          <p:nvPr>
            <p:ph idx="4" type="body"/>
          </p:nvPr>
        </p:nvSpPr>
        <p:spPr>
          <a:xfrm>
            <a:off x="4419600" y="381000"/>
            <a:ext cx="3962400" cy="2706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10"/>
          <p:cNvSpPr txBox="1"/>
          <p:nvPr>
            <p:ph idx="5" type="body"/>
          </p:nvPr>
        </p:nvSpPr>
        <p:spPr>
          <a:xfrm>
            <a:off x="4416552" y="3319272"/>
            <a:ext cx="3965448" cy="301752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10"/>
          <p:cNvSpPr txBox="1"/>
          <p:nvPr>
            <p:ph idx="6" type="body"/>
          </p:nvPr>
        </p:nvSpPr>
        <p:spPr>
          <a:xfrm>
            <a:off x="4416552" y="3547872"/>
            <a:ext cx="3965448" cy="2706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rtl="0">
              <a:spcBef>
                <a:spcPts val="220"/>
              </a:spcBef>
              <a:spcAft>
                <a:spcPts val="0"/>
              </a:spcAft>
              <a:buSzPts val="1400"/>
              <a:buNone/>
              <a:defRPr sz="14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10"/>
          <p:cNvSpPr txBox="1"/>
          <p:nvPr>
            <p:ph idx="10" type="dt"/>
          </p:nvPr>
        </p:nvSpPr>
        <p:spPr>
          <a:xfrm>
            <a:off x="7010400" y="76200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0"/>
          <p:cNvSpPr txBox="1"/>
          <p:nvPr>
            <p:ph idx="12" type="sldNum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10"/>
          <p:cNvSpPr txBox="1"/>
          <p:nvPr>
            <p:ph idx="11" type="ftr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 rot="5400000">
            <a:off x="5943600" y="3048000"/>
            <a:ext cx="5867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4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304800" y="381000"/>
            <a:ext cx="80772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7010400" y="76200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CE_Logo.jpg"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33358" t="26866"/>
          <a:stretch/>
        </p:blipFill>
        <p:spPr>
          <a:xfrm>
            <a:off x="7924800" y="6324600"/>
            <a:ext cx="465750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hyperlink" Target="mailto:l.davis@smartcookenergy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22.jpg"/><Relationship Id="rId6" Type="http://schemas.openxmlformats.org/officeDocument/2006/relationships/image" Target="../media/image19.png"/><Relationship Id="rId7" Type="http://schemas.openxmlformats.org/officeDocument/2006/relationships/image" Target="../media/image20.jpg"/><Relationship Id="rId8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Relationship Id="rId4" Type="http://schemas.openxmlformats.org/officeDocument/2006/relationships/hyperlink" Target="mailto:l.davis@smartcookenergy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4.jpg"/><Relationship Id="rId5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16.jpg"/><Relationship Id="rId5" Type="http://schemas.openxmlformats.org/officeDocument/2006/relationships/image" Target="../media/image8.png"/><Relationship Id="rId6" Type="http://schemas.openxmlformats.org/officeDocument/2006/relationships/image" Target="../media/image1.jpg"/><Relationship Id="rId7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3.jpg"/><Relationship Id="rId5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219200"/>
            <a:ext cx="772890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9"/>
          <p:cNvSpPr/>
          <p:nvPr/>
        </p:nvSpPr>
        <p:spPr>
          <a:xfrm>
            <a:off x="609600" y="3618823"/>
            <a:ext cx="5562600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BIOENERGY AND DEVELOPMENT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Forum 2: Sustainable biofuels: avoiding the food vs fuel trap with alternative feedstocks. </a:t>
            </a:r>
            <a:endParaRPr b="1" i="0" sz="16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October 19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2015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Berlin, Germany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451003" y="6463901"/>
            <a:ext cx="5410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©2015 SmartCook Energy Limited  |  CONFIDENTIAL – DO NOT DISTRIBUTE</a:t>
            </a:r>
            <a:endParaRPr/>
          </a:p>
        </p:txBody>
      </p:sp>
      <p:graphicFrame>
        <p:nvGraphicFramePr>
          <p:cNvPr id="244" name="Google Shape;244;p19"/>
          <p:cNvGraphicFramePr/>
          <p:nvPr/>
        </p:nvGraphicFramePr>
        <p:xfrm>
          <a:off x="2819400" y="59179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{CFA05803-10B9-4095-AC79-3FCCEDA65B2E}</a:tableStyleId>
              </a:tblPr>
              <a:tblGrid>
                <a:gridCol w="4114800"/>
              </a:tblGrid>
              <a:tr h="8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2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Linda Davis,  Ph.D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2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Head, Stakeholder Relations		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 cap="none" strike="noStrike">
                          <a:solidFill>
                            <a:schemeClr val="hlink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  <a:hlinkClick r:id="rId4"/>
                        </a:rPr>
                        <a:t>l.davis@smartcookenergy.com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2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Cell: +254 717 727 103	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6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8"/>
          <p:cNvSpPr txBox="1"/>
          <p:nvPr>
            <p:ph idx="1" type="body"/>
          </p:nvPr>
        </p:nvSpPr>
        <p:spPr>
          <a:xfrm>
            <a:off x="304800" y="152400"/>
            <a:ext cx="8077200" cy="3048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 Black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PHASE 1:  ROLL OUT LOCAL SUPPLY</a:t>
            </a:r>
            <a:endParaRPr b="1" i="0" sz="16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59" name="Google Shape;359;p28"/>
          <p:cNvSpPr txBox="1"/>
          <p:nvPr>
            <p:ph idx="12" type="sldNum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molasses ethanol" id="360" name="Google Shape;360;p28"/>
          <p:cNvPicPr preferRelativeResize="0"/>
          <p:nvPr/>
        </p:nvPicPr>
        <p:blipFill rotWithShape="1">
          <a:blip r:embed="rId3">
            <a:alphaModFix/>
          </a:blip>
          <a:srcRect b="-3907" l="21219" r="14539" t="0"/>
          <a:stretch/>
        </p:blipFill>
        <p:spPr>
          <a:xfrm>
            <a:off x="5611655" y="4550700"/>
            <a:ext cx="2249837" cy="1459737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8"/>
          <p:cNvSpPr txBox="1"/>
          <p:nvPr/>
        </p:nvSpPr>
        <p:spPr>
          <a:xfrm>
            <a:off x="691478" y="4386768"/>
            <a:ext cx="42728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Feedstock: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Molasses a by product of sugar production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8"/>
          <p:cNvSpPr txBox="1"/>
          <p:nvPr/>
        </p:nvSpPr>
        <p:spPr>
          <a:xfrm>
            <a:off x="591671" y="2846264"/>
            <a:ext cx="447242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Current Production: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Approximately 5ML  (Industrial Grade) from 6 plants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ethanol plant" id="363" name="Google Shape;363;p28"/>
          <p:cNvPicPr preferRelativeResize="0"/>
          <p:nvPr/>
        </p:nvPicPr>
        <p:blipFill rotWithShape="1">
          <a:blip r:embed="rId4">
            <a:alphaModFix/>
          </a:blip>
          <a:srcRect b="6730" l="0" r="0" t="15463"/>
          <a:stretch/>
        </p:blipFill>
        <p:spPr>
          <a:xfrm>
            <a:off x="5611655" y="2558726"/>
            <a:ext cx="2324143" cy="1499578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8"/>
          <p:cNvSpPr txBox="1"/>
          <p:nvPr/>
        </p:nvSpPr>
        <p:spPr>
          <a:xfrm>
            <a:off x="609600" y="1143000"/>
            <a:ext cx="74676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Number of customers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10,000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 Cities  =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Nairobi, Kampala, Dar- es – salaam and Mombasa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Schedule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 July – Dec 2016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"/>
          <p:cNvSpPr txBox="1"/>
          <p:nvPr>
            <p:ph idx="1" type="body"/>
          </p:nvPr>
        </p:nvSpPr>
        <p:spPr>
          <a:xfrm>
            <a:off x="304800" y="152400"/>
            <a:ext cx="8077200" cy="3048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 Black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PHASE 2:  ROLL OUT IMPORTED ETHANOL</a:t>
            </a:r>
            <a:endParaRPr b="1" i="0" sz="16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71" name="Google Shape;371;p29"/>
          <p:cNvSpPr txBox="1"/>
          <p:nvPr>
            <p:ph idx="12" type="sldNum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ethanol shipment" id="372" name="Google Shape;372;p29"/>
          <p:cNvPicPr preferRelativeResize="0"/>
          <p:nvPr/>
        </p:nvPicPr>
        <p:blipFill rotWithShape="1">
          <a:blip r:embed="rId3">
            <a:alphaModFix/>
          </a:blip>
          <a:srcRect b="9278" l="0" r="0" t="4124"/>
          <a:stretch/>
        </p:blipFill>
        <p:spPr>
          <a:xfrm>
            <a:off x="5105594" y="4218495"/>
            <a:ext cx="246697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9"/>
          <p:cNvSpPr txBox="1"/>
          <p:nvPr/>
        </p:nvSpPr>
        <p:spPr>
          <a:xfrm>
            <a:off x="609600" y="1143000"/>
            <a:ext cx="67056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Number of customers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1,000,000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 Cities  =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Nairobi, Kampala, Dar-es – salaam and Mombasa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Schedule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 End of Q4, 2017</a:t>
            </a:r>
            <a:endParaRPr/>
          </a:p>
        </p:txBody>
      </p:sp>
      <p:sp>
        <p:nvSpPr>
          <p:cNvPr id="374" name="Google Shape;374;p29"/>
          <p:cNvSpPr txBox="1"/>
          <p:nvPr/>
        </p:nvSpPr>
        <p:spPr>
          <a:xfrm>
            <a:off x="609600" y="2895600"/>
            <a:ext cx="6705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Supply: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production and imported ethanol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ethanol plant" id="375" name="Google Shape;375;p29"/>
          <p:cNvPicPr preferRelativeResize="0"/>
          <p:nvPr/>
        </p:nvPicPr>
        <p:blipFill rotWithShape="1">
          <a:blip r:embed="rId4">
            <a:alphaModFix/>
          </a:blip>
          <a:srcRect b="6730" l="0" r="0" t="15463"/>
          <a:stretch/>
        </p:blipFill>
        <p:spPr>
          <a:xfrm>
            <a:off x="857785" y="4181062"/>
            <a:ext cx="2755673" cy="1675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"/>
          <p:cNvSpPr txBox="1"/>
          <p:nvPr>
            <p:ph idx="1" type="body"/>
          </p:nvPr>
        </p:nvSpPr>
        <p:spPr>
          <a:xfrm>
            <a:off x="156291" y="76200"/>
            <a:ext cx="8077200" cy="3048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 Black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PHASE 3:   PRIMARILY LOCAL SUPPLY</a:t>
            </a:r>
            <a:endParaRPr b="1" i="0" sz="18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82" name="Google Shape;382;p30"/>
          <p:cNvSpPr txBox="1"/>
          <p:nvPr>
            <p:ph idx="12" type="sldNum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molasses ethanol" id="383" name="Google Shape;383;p30"/>
          <p:cNvPicPr preferRelativeResize="0"/>
          <p:nvPr/>
        </p:nvPicPr>
        <p:blipFill rotWithShape="1">
          <a:blip r:embed="rId3">
            <a:alphaModFix/>
          </a:blip>
          <a:srcRect b="-3907" l="21219" r="14539" t="0"/>
          <a:stretch/>
        </p:blipFill>
        <p:spPr>
          <a:xfrm>
            <a:off x="3365912" y="5117014"/>
            <a:ext cx="2349088" cy="15241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thanol plant" id="384" name="Google Shape;384;p30"/>
          <p:cNvPicPr preferRelativeResize="0"/>
          <p:nvPr/>
        </p:nvPicPr>
        <p:blipFill rotWithShape="1">
          <a:blip r:embed="rId4">
            <a:alphaModFix/>
          </a:blip>
          <a:srcRect b="6730" l="0" r="0" t="15463"/>
          <a:stretch/>
        </p:blipFill>
        <p:spPr>
          <a:xfrm>
            <a:off x="457200" y="5102218"/>
            <a:ext cx="2362200" cy="15241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ugar cane" id="385" name="Google Shape;385;p30"/>
          <p:cNvPicPr preferRelativeResize="0"/>
          <p:nvPr/>
        </p:nvPicPr>
        <p:blipFill rotWithShape="1">
          <a:blip r:embed="rId5">
            <a:alphaModFix/>
          </a:blip>
          <a:srcRect b="5723" l="0" r="3964" t="0"/>
          <a:stretch/>
        </p:blipFill>
        <p:spPr>
          <a:xfrm>
            <a:off x="5999766" y="4722897"/>
            <a:ext cx="2360040" cy="1751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" y="3200399"/>
            <a:ext cx="2362200" cy="15662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iomass" id="387" name="Google Shape;387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59994" y="3237831"/>
            <a:ext cx="2249287" cy="1491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99766" y="2981888"/>
            <a:ext cx="2212515" cy="1632749"/>
          </a:xfrm>
          <a:prstGeom prst="rect">
            <a:avLst/>
          </a:prstGeom>
          <a:solidFill>
            <a:srgbClr val="E4E7E7"/>
          </a:solidFill>
          <a:ln>
            <a:noFill/>
          </a:ln>
        </p:spPr>
      </p:pic>
      <p:sp>
        <p:nvSpPr>
          <p:cNvPr id="389" name="Google Shape;389;p30"/>
          <p:cNvSpPr txBox="1"/>
          <p:nvPr/>
        </p:nvSpPr>
        <p:spPr>
          <a:xfrm>
            <a:off x="489338" y="885479"/>
            <a:ext cx="23622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Feedstock: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Various e.g.,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Molasses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Sugarcane juice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Cane stock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Woody biomass</a:t>
            </a:r>
            <a:endParaRPr/>
          </a:p>
        </p:txBody>
      </p:sp>
      <p:sp>
        <p:nvSpPr>
          <p:cNvPr id="390" name="Google Shape;390;p30"/>
          <p:cNvSpPr txBox="1"/>
          <p:nvPr/>
        </p:nvSpPr>
        <p:spPr>
          <a:xfrm>
            <a:off x="3359994" y="859303"/>
            <a:ext cx="471720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Production: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6 ethanol plants processing molasses to several in East Africa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0"/>
          <p:cNvSpPr txBox="1"/>
          <p:nvPr>
            <p:ph type="title"/>
          </p:nvPr>
        </p:nvSpPr>
        <p:spPr>
          <a:xfrm rot="5400000">
            <a:off x="5943600" y="3048000"/>
            <a:ext cx="5867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2160" u="none" cap="small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219200"/>
            <a:ext cx="772890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1"/>
          <p:cNvSpPr/>
          <p:nvPr/>
        </p:nvSpPr>
        <p:spPr>
          <a:xfrm>
            <a:off x="609600" y="3618823"/>
            <a:ext cx="5562600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BIOENERGY AND DEVELOPMENT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Forum 2: Sustainable biofuels: avoiding the food vs fuel trap with alternative feedstocks. </a:t>
            </a:r>
            <a:endParaRPr b="1" i="0" sz="16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October 19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2015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Berlin, Germany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1"/>
          <p:cNvSpPr/>
          <p:nvPr/>
        </p:nvSpPr>
        <p:spPr>
          <a:xfrm>
            <a:off x="451003" y="6463901"/>
            <a:ext cx="5410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©2015 SmartCook Energy Limited  |  CONFIDENTIAL – DO NOT DISTRIBUTE</a:t>
            </a:r>
            <a:endParaRPr/>
          </a:p>
        </p:txBody>
      </p:sp>
      <p:graphicFrame>
        <p:nvGraphicFramePr>
          <p:cNvPr id="400" name="Google Shape;400;p31"/>
          <p:cNvGraphicFramePr/>
          <p:nvPr/>
        </p:nvGraphicFramePr>
        <p:xfrm>
          <a:off x="2819400" y="59179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{CFA05803-10B9-4095-AC79-3FCCEDA65B2E}</a:tableStyleId>
              </a:tblPr>
              <a:tblGrid>
                <a:gridCol w="4114800"/>
              </a:tblGrid>
              <a:tr h="8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2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Linda Davis,  Ph.D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2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Head, Stakeholder Relations		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 cap="none" strike="noStrike">
                          <a:solidFill>
                            <a:schemeClr val="hlink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  <a:hlinkClick r:id="rId4"/>
                        </a:rPr>
                        <a:t>l.davis@smartcookenergy.com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2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Cell: +254 717 727 103	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6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/>
          <p:nvPr>
            <p:ph type="title"/>
          </p:nvPr>
        </p:nvSpPr>
        <p:spPr>
          <a:xfrm rot="5400000">
            <a:off x="5924736" y="3124200"/>
            <a:ext cx="5867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 Black"/>
              <a:buNone/>
            </a:pPr>
            <a:r>
              <a:rPr b="0" i="0" lang="en-US" sz="2160" u="none" cap="small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PROBLEM STATEMENT</a:t>
            </a:r>
            <a:endParaRPr b="0" i="0" sz="2160" u="none" cap="small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0"/>
          <p:cNvSpPr txBox="1"/>
          <p:nvPr>
            <p:ph idx="1" type="body"/>
          </p:nvPr>
        </p:nvSpPr>
        <p:spPr>
          <a:xfrm>
            <a:off x="304800" y="152400"/>
            <a:ext cx="8077200" cy="3048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 Black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URBAN COOKING IS A HUGE MARKET IN AFRICA</a:t>
            </a:r>
            <a:endParaRPr b="1" i="0" sz="16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descr="Image result for WOMAN COOKING IN AFRICA" id="251" name="Google Shape;251;p20"/>
          <p:cNvPicPr preferRelativeResize="0"/>
          <p:nvPr/>
        </p:nvPicPr>
        <p:blipFill rotWithShape="1">
          <a:blip r:embed="rId3">
            <a:alphaModFix/>
          </a:blip>
          <a:srcRect b="7273" l="0" r="1775" t="0"/>
          <a:stretch/>
        </p:blipFill>
        <p:spPr>
          <a:xfrm>
            <a:off x="360285" y="609600"/>
            <a:ext cx="4114799" cy="2835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frica.undp.org/content/dam/rba/img/Tanzania-UNDP-HumanDevelopment.png/_jcr_content/renditions/cq5dam.thumbnail.460.306.png" id="252" name="Google Shape;25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285" y="3733800"/>
            <a:ext cx="4154156" cy="276341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3" name="Google Shape;253;p20"/>
          <p:cNvGraphicFramePr/>
          <p:nvPr/>
        </p:nvGraphicFramePr>
        <p:xfrm>
          <a:off x="4684820" y="12502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{CFA05803-10B9-4095-AC79-3FCCEDA65B2E}</a:tableStyleId>
              </a:tblPr>
              <a:tblGrid>
                <a:gridCol w="3429000"/>
              </a:tblGrid>
              <a:tr h="203200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1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$12 Billion market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1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$30 per month household spend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1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30+ million African urban households (80%)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1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African cities</a:t>
                      </a:r>
                      <a:endParaRPr b="1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6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4" name="Google Shape;254;p20"/>
          <p:cNvGraphicFramePr/>
          <p:nvPr/>
        </p:nvGraphicFramePr>
        <p:xfrm>
          <a:off x="4818910" y="41417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{CFA05803-10B9-4095-AC79-3FCCEDA65B2E}</a:tableStyleId>
              </a:tblPr>
              <a:tblGrid>
                <a:gridCol w="3429000"/>
              </a:tblGrid>
              <a:tr h="203200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Loss of forest cover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Increased GHG Emissions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Negative health impacts</a:t>
                      </a:r>
                      <a:endParaRPr sz="1600" u="none" cap="none" strike="noStrike">
                        <a:solidFill>
                          <a:srgbClr val="3333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6F6"/>
                    </a:solidFill>
                  </a:tcPr>
                </a:tc>
              </a:tr>
            </a:tbl>
          </a:graphicData>
        </a:graphic>
      </p:graphicFrame>
      <p:sp>
        <p:nvSpPr>
          <p:cNvPr id="255" name="Google Shape;255;p20"/>
          <p:cNvSpPr txBox="1"/>
          <p:nvPr/>
        </p:nvSpPr>
        <p:spPr>
          <a:xfrm>
            <a:off x="5181600" y="327660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 resulting in…..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/>
          <p:nvPr>
            <p:ph idx="1" type="body"/>
          </p:nvPr>
        </p:nvSpPr>
        <p:spPr>
          <a:xfrm>
            <a:off x="304800" y="152400"/>
            <a:ext cx="8077200" cy="3048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 Black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COOKING FUEL OPTIONS  IN  URBAN  AFRICAN ENVIRONMENTS</a:t>
            </a:r>
            <a:endParaRPr b="1" i="0" sz="14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2" name="Google Shape;262;p21"/>
          <p:cNvSpPr txBox="1"/>
          <p:nvPr>
            <p:ph idx="12" type="sldNum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1"/>
          <p:cNvSpPr txBox="1"/>
          <p:nvPr>
            <p:ph type="title"/>
          </p:nvPr>
        </p:nvSpPr>
        <p:spPr>
          <a:xfrm rot="5400000">
            <a:off x="5943600" y="3048000"/>
            <a:ext cx="5867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 Black"/>
              <a:buNone/>
            </a:pPr>
            <a:r>
              <a:rPr b="0" i="0" lang="en-US" sz="2160" u="none" cap="small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PROBLEM STATEMENT</a:t>
            </a:r>
            <a:endParaRPr b="0" i="0" sz="2160" u="none" cap="small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" name="Google Shape;264;p21"/>
          <p:cNvGrpSpPr/>
          <p:nvPr/>
        </p:nvGrpSpPr>
        <p:grpSpPr>
          <a:xfrm>
            <a:off x="103611" y="586460"/>
            <a:ext cx="7734493" cy="5469502"/>
            <a:chOff x="103611" y="586460"/>
            <a:chExt cx="7734493" cy="5469502"/>
          </a:xfrm>
        </p:grpSpPr>
        <p:sp>
          <p:nvSpPr>
            <p:cNvPr id="265" name="Google Shape;265;p21"/>
            <p:cNvSpPr/>
            <p:nvPr/>
          </p:nvSpPr>
          <p:spPr>
            <a:xfrm>
              <a:off x="103611" y="651094"/>
              <a:ext cx="7239000" cy="5393293"/>
            </a:xfrm>
            <a:prstGeom prst="triangle">
              <a:avLst>
                <a:gd fmla="val 500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722682" y="586460"/>
              <a:ext cx="6000858" cy="4524609"/>
            </a:xfrm>
            <a:prstGeom prst="triangle">
              <a:avLst>
                <a:gd fmla="val 50000" name="adj"/>
              </a:avLst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2590800" y="609600"/>
              <a:ext cx="2256260" cy="1646141"/>
            </a:xfrm>
            <a:prstGeom prst="triangle">
              <a:avLst>
                <a:gd fmla="val 50000" name="adj"/>
              </a:avLst>
            </a:prstGeom>
            <a:solidFill>
              <a:srgbClr val="FF0000"/>
            </a:solidFill>
            <a:ln cap="flat" cmpd="sng" w="425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1"/>
            <p:cNvSpPr txBox="1"/>
            <p:nvPr/>
          </p:nvSpPr>
          <p:spPr>
            <a:xfrm>
              <a:off x="3339866" y="1196059"/>
              <a:ext cx="900545" cy="6175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LPG</a:t>
              </a:r>
              <a:br>
                <a:rPr b="1" i="0" lang="en-US" sz="1800" u="none" cap="none" strike="noStrike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</a:br>
              <a:r>
                <a:rPr b="0" i="0" lang="en-US" sz="1600" u="none" cap="none" strike="noStrike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$3 B.</a:t>
              </a:r>
              <a:endParaRPr b="0" i="0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269" name="Google Shape;269;p21"/>
            <p:cNvSpPr txBox="1"/>
            <p:nvPr/>
          </p:nvSpPr>
          <p:spPr>
            <a:xfrm>
              <a:off x="2600624" y="3390165"/>
              <a:ext cx="1789728" cy="6175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CHARCOAL</a:t>
              </a:r>
              <a:br>
                <a:rPr b="1" i="0" lang="en-US" sz="1800" u="none" cap="none" strike="noStrik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</a:br>
              <a:r>
                <a:rPr b="0" i="0" lang="en-US" sz="1600" u="none" cap="none" strike="noStrik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$12 Billion</a:t>
              </a:r>
              <a:endParaRPr b="0" i="0" sz="18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270" name="Google Shape;270;p21"/>
            <p:cNvSpPr txBox="1"/>
            <p:nvPr/>
          </p:nvSpPr>
          <p:spPr>
            <a:xfrm>
              <a:off x="2421952" y="5222444"/>
              <a:ext cx="3075378" cy="6175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KEROSENE </a:t>
              </a:r>
              <a:br>
                <a:rPr b="1" i="0" lang="en-US" sz="1800" u="none" cap="none" strike="noStrike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</a:br>
              <a:r>
                <a:rPr b="0" i="0" lang="en-US" sz="1600" u="none" cap="none" strike="noStrike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$5 Billion</a:t>
              </a:r>
              <a:endParaRPr b="0" i="0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pic>
          <p:nvPicPr>
            <p:cNvPr id="271" name="Google Shape;271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198874" y="926495"/>
              <a:ext cx="1099793" cy="10745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kerosene" id="272" name="Google Shape;272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16924" y="5034782"/>
              <a:ext cx="1021180" cy="10211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lated image" id="273" name="Google Shape;273;p21"/>
            <p:cNvPicPr preferRelativeResize="0"/>
            <p:nvPr/>
          </p:nvPicPr>
          <p:blipFill rotWithShape="1">
            <a:blip r:embed="rId5">
              <a:alphaModFix/>
            </a:blip>
            <a:srcRect b="21993" l="0" r="0" t="3875"/>
            <a:stretch/>
          </p:blipFill>
          <p:spPr>
            <a:xfrm>
              <a:off x="4906109" y="2731503"/>
              <a:ext cx="1847850" cy="18288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/>
          <p:nvPr>
            <p:ph type="title"/>
          </p:nvPr>
        </p:nvSpPr>
        <p:spPr>
          <a:xfrm rot="5400000">
            <a:off x="5943600" y="3048000"/>
            <a:ext cx="5867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 Black"/>
              <a:buNone/>
            </a:pPr>
            <a:r>
              <a:rPr b="0" i="0" lang="en-US" sz="2160" u="none" cap="small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INTRODUCING SMARTCOOK</a:t>
            </a:r>
            <a:endParaRPr b="0" i="0" sz="2160" u="none" cap="small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2"/>
          <p:cNvSpPr txBox="1"/>
          <p:nvPr>
            <p:ph idx="1" type="body"/>
          </p:nvPr>
        </p:nvSpPr>
        <p:spPr>
          <a:xfrm>
            <a:off x="304800" y="152400"/>
            <a:ext cx="8077200" cy="3810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 Black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SMARTCOOK ENERGY</a:t>
            </a:r>
            <a:endParaRPr b="1" i="0" sz="16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0" name="Google Shape;280;p22"/>
          <p:cNvSpPr txBox="1"/>
          <p:nvPr>
            <p:ph idx="12" type="sldNum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1" name="Google Shape;281;p22"/>
          <p:cNvGraphicFramePr/>
          <p:nvPr/>
        </p:nvGraphicFramePr>
        <p:xfrm>
          <a:off x="942340" y="3733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{CFA05803-10B9-4095-AC79-3FCCEDA65B2E}</a:tableStyleId>
              </a:tblPr>
              <a:tblGrid>
                <a:gridCol w="728725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 Black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0000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A hardware and software fuel distribution technology </a:t>
                      </a: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company enabling a faster, cheaper and cleaner cooking fuel than charcoal and kerosene. 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6F6"/>
                    </a:solidFill>
                  </a:tcPr>
                </a:tc>
              </a:tr>
            </a:tbl>
          </a:graphicData>
        </a:graphic>
      </p:graphicFrame>
      <p:pic>
        <p:nvPicPr>
          <p:cNvPr id="282" name="Google Shape;28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501441"/>
            <a:ext cx="5757201" cy="1532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4-11-25 at 2.37.23 AM.png" id="287" name="Google Shape;287;p23"/>
          <p:cNvPicPr preferRelativeResize="0"/>
          <p:nvPr/>
        </p:nvPicPr>
        <p:blipFill rotWithShape="1">
          <a:blip r:embed="rId3">
            <a:alphaModFix/>
          </a:blip>
          <a:srcRect b="2692" l="10545" r="10880" t="0"/>
          <a:stretch/>
        </p:blipFill>
        <p:spPr>
          <a:xfrm>
            <a:off x="304800" y="838200"/>
            <a:ext cx="7772400" cy="541430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3"/>
          <p:cNvSpPr txBox="1"/>
          <p:nvPr>
            <p:ph type="title"/>
          </p:nvPr>
        </p:nvSpPr>
        <p:spPr>
          <a:xfrm rot="5400000">
            <a:off x="5943600" y="3048000"/>
            <a:ext cx="5867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 Black"/>
              <a:buNone/>
            </a:pPr>
            <a:r>
              <a:rPr b="0" i="0" lang="en-US" sz="2160" u="none" cap="small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AT-A-GLANCE</a:t>
            </a:r>
            <a:endParaRPr b="0" i="0" sz="2160" u="none" cap="small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9" name="Google Shape;289;p23"/>
          <p:cNvSpPr txBox="1"/>
          <p:nvPr>
            <p:ph idx="1" type="body"/>
          </p:nvPr>
        </p:nvSpPr>
        <p:spPr>
          <a:xfrm>
            <a:off x="304800" y="58131"/>
            <a:ext cx="7924800" cy="322869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 Black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SMARTCOOK’S TECHNOLOGY &amp; BUSINESS MODEL INNOVATIONS</a:t>
            </a:r>
            <a:endParaRPr b="1" i="0" sz="16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90" name="Google Shape;290;p23"/>
          <p:cNvSpPr txBox="1"/>
          <p:nvPr>
            <p:ph idx="12" type="sldNum"/>
          </p:nvPr>
        </p:nvSpPr>
        <p:spPr>
          <a:xfrm>
            <a:off x="6580632" y="632460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3"/>
          <p:cNvSpPr/>
          <p:nvPr/>
        </p:nvSpPr>
        <p:spPr>
          <a:xfrm>
            <a:off x="4218739" y="2839495"/>
            <a:ext cx="16753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ROOM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3"/>
          <p:cNvSpPr/>
          <p:nvPr/>
        </p:nvSpPr>
        <p:spPr>
          <a:xfrm>
            <a:off x="6324600" y="6262499"/>
            <a:ext cx="1752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MICROTANKER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3"/>
          <p:cNvSpPr/>
          <p:nvPr/>
        </p:nvSpPr>
        <p:spPr>
          <a:xfrm>
            <a:off x="3757025" y="6304609"/>
            <a:ext cx="12009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FUELPOINT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3"/>
          <p:cNvSpPr/>
          <p:nvPr/>
        </p:nvSpPr>
        <p:spPr>
          <a:xfrm>
            <a:off x="413925" y="6304318"/>
            <a:ext cx="19879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STOVE &amp; CANISTER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3"/>
          <p:cNvSpPr/>
          <p:nvPr/>
        </p:nvSpPr>
        <p:spPr>
          <a:xfrm>
            <a:off x="5562600" y="1348330"/>
            <a:ext cx="13179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FUEL DEPOT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3"/>
          <p:cNvSpPr/>
          <p:nvPr/>
        </p:nvSpPr>
        <p:spPr>
          <a:xfrm>
            <a:off x="413925" y="786100"/>
            <a:ext cx="18015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ETHANOL SUPPLY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" name="Google Shape;301;p24"/>
          <p:cNvCxnSpPr/>
          <p:nvPr/>
        </p:nvCxnSpPr>
        <p:spPr>
          <a:xfrm>
            <a:off x="457200" y="3429000"/>
            <a:ext cx="7772400" cy="834055"/>
          </a:xfrm>
          <a:prstGeom prst="straightConnector1">
            <a:avLst/>
          </a:prstGeom>
          <a:noFill/>
          <a:ln cap="flat" cmpd="sng" w="9525">
            <a:solidFill>
              <a:srgbClr val="12A2DB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02" name="Google Shape;302;p24"/>
          <p:cNvCxnSpPr/>
          <p:nvPr/>
        </p:nvCxnSpPr>
        <p:spPr>
          <a:xfrm flipH="1" rot="10800000">
            <a:off x="3867793" y="914400"/>
            <a:ext cx="704207" cy="5864352"/>
          </a:xfrm>
          <a:prstGeom prst="straightConnector1">
            <a:avLst/>
          </a:prstGeom>
          <a:noFill/>
          <a:ln cap="flat" cmpd="sng" w="9525">
            <a:solidFill>
              <a:srgbClr val="12A2DB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03" name="Google Shape;303;p24"/>
          <p:cNvSpPr/>
          <p:nvPr/>
        </p:nvSpPr>
        <p:spPr>
          <a:xfrm>
            <a:off x="3415553" y="2819400"/>
            <a:ext cx="1766047" cy="176604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4"/>
          <p:cNvSpPr txBox="1"/>
          <p:nvPr>
            <p:ph idx="1" type="body"/>
          </p:nvPr>
        </p:nvSpPr>
        <p:spPr>
          <a:xfrm>
            <a:off x="152400" y="120014"/>
            <a:ext cx="8077200" cy="413386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 Black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SMARTCOOK HARDWARE AND SOFTWARE SUMMARY</a:t>
            </a:r>
            <a:endParaRPr b="1" i="0" sz="16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05" name="Google Shape;305;p24"/>
          <p:cNvSpPr txBox="1"/>
          <p:nvPr>
            <p:ph idx="12" type="sldNum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p24"/>
          <p:cNvPicPr preferRelativeResize="0"/>
          <p:nvPr/>
        </p:nvPicPr>
        <p:blipFill rotWithShape="1">
          <a:blip r:embed="rId3">
            <a:alphaModFix/>
          </a:blip>
          <a:srcRect b="0" l="28911" r="33937" t="0"/>
          <a:stretch/>
        </p:blipFill>
        <p:spPr>
          <a:xfrm>
            <a:off x="5617381" y="1521008"/>
            <a:ext cx="1469219" cy="231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4"/>
          <p:cNvPicPr preferRelativeResize="0"/>
          <p:nvPr/>
        </p:nvPicPr>
        <p:blipFill rotWithShape="1">
          <a:blip r:embed="rId4">
            <a:alphaModFix/>
          </a:blip>
          <a:srcRect b="14282" l="0" r="10864" t="10934"/>
          <a:stretch/>
        </p:blipFill>
        <p:spPr>
          <a:xfrm>
            <a:off x="4929634" y="4562393"/>
            <a:ext cx="2438400" cy="1150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800" y="4033154"/>
            <a:ext cx="2424953" cy="17135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E_Logo.jpg" id="309" name="Google Shape;309;p24"/>
          <p:cNvPicPr preferRelativeResize="0"/>
          <p:nvPr/>
        </p:nvPicPr>
        <p:blipFill rotWithShape="1">
          <a:blip r:embed="rId6">
            <a:alphaModFix/>
          </a:blip>
          <a:srcRect b="0" l="-1" r="36280" t="28405"/>
          <a:stretch/>
        </p:blipFill>
        <p:spPr>
          <a:xfrm>
            <a:off x="3814525" y="3228053"/>
            <a:ext cx="1029796" cy="1035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4"/>
          <p:cNvPicPr preferRelativeResize="0"/>
          <p:nvPr/>
        </p:nvPicPr>
        <p:blipFill rotWithShape="1">
          <a:blip r:embed="rId7">
            <a:alphaModFix/>
          </a:blip>
          <a:srcRect b="28857" l="18486" r="20431" t="32806"/>
          <a:stretch/>
        </p:blipFill>
        <p:spPr>
          <a:xfrm>
            <a:off x="540424" y="1670295"/>
            <a:ext cx="3424512" cy="1209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"/>
          <p:cNvSpPr txBox="1"/>
          <p:nvPr>
            <p:ph idx="1" type="body"/>
          </p:nvPr>
        </p:nvSpPr>
        <p:spPr>
          <a:xfrm>
            <a:off x="304800" y="152400"/>
            <a:ext cx="8077200" cy="3048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 Black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FUELPOINT PROTOTYPE OPERATING IN TARGET MARKET 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5"/>
          <p:cNvSpPr txBox="1"/>
          <p:nvPr>
            <p:ph idx="12" type="sldNum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19200"/>
            <a:ext cx="6934200" cy="520064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5"/>
          <p:cNvSpPr/>
          <p:nvPr/>
        </p:nvSpPr>
        <p:spPr>
          <a:xfrm>
            <a:off x="381000" y="633668"/>
            <a:ext cx="7696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Currently serving test customers in Mary’s Salon in Kitintale, Kampala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"/>
          <p:cNvSpPr txBox="1"/>
          <p:nvPr>
            <p:ph idx="1" type="body"/>
          </p:nvPr>
        </p:nvSpPr>
        <p:spPr>
          <a:xfrm>
            <a:off x="304800" y="152400"/>
            <a:ext cx="8077200" cy="3048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 Black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IMPACT OF ETHANOL COOKING ON SDGS</a:t>
            </a:r>
            <a:endParaRPr b="1" i="0" sz="16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24" name="Google Shape;324;p26"/>
          <p:cNvSpPr txBox="1"/>
          <p:nvPr>
            <p:ph idx="12" type="sldNum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changemates.de/wp-content/uploads/2015/07/sdg_icons.png" id="325" name="Google Shape;32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536" y="1981200"/>
            <a:ext cx="3000247" cy="367461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6"/>
          <p:cNvSpPr txBox="1"/>
          <p:nvPr/>
        </p:nvSpPr>
        <p:spPr>
          <a:xfrm>
            <a:off x="613712" y="773668"/>
            <a:ext cx="594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Smartcook’s solution is relevant to 5 SDGs </a:t>
            </a:r>
            <a:endParaRPr b="0" i="0" sz="18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27" name="Google Shape;327;p26"/>
          <p:cNvSpPr/>
          <p:nvPr/>
        </p:nvSpPr>
        <p:spPr>
          <a:xfrm>
            <a:off x="3924300" y="1905000"/>
            <a:ext cx="457200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Affordable, reliable, sustainable and modern energy for all</a:t>
            </a:r>
            <a:endParaRPr/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cities and human settlements inclusive, safe, resilient and sustainable</a:t>
            </a:r>
            <a:endParaRPr/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Ensure sustainable consumption and production patterns</a:t>
            </a:r>
            <a:endParaRPr/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 to combat climate change and its impacts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Protect, restore and promote sustainable use of terrestrial ecosystems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6"/>
          <p:cNvSpPr txBox="1"/>
          <p:nvPr>
            <p:ph type="title"/>
          </p:nvPr>
        </p:nvSpPr>
        <p:spPr>
          <a:xfrm rot="5400000">
            <a:off x="5943600" y="3048000"/>
            <a:ext cx="5867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 Black"/>
              <a:buNone/>
            </a:pPr>
            <a:r>
              <a:rPr b="0" i="0" lang="en-US" sz="2160" u="none" cap="small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SOLUTION IMPACT</a:t>
            </a:r>
            <a:endParaRPr b="0" i="0" sz="2160" u="none" cap="small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7"/>
          <p:cNvSpPr txBox="1"/>
          <p:nvPr>
            <p:ph idx="1" type="body"/>
          </p:nvPr>
        </p:nvSpPr>
        <p:spPr>
          <a:xfrm>
            <a:off x="152400" y="26894"/>
            <a:ext cx="8077200" cy="4572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 Black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SMARTCOOK ROLLOUT PLAN</a:t>
            </a:r>
            <a:endParaRPr b="1" i="0" sz="16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4" name="Google Shape;334;p27"/>
          <p:cNvSpPr txBox="1"/>
          <p:nvPr>
            <p:ph idx="12" type="sldNum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7"/>
          <p:cNvSpPr txBox="1"/>
          <p:nvPr>
            <p:ph type="title"/>
          </p:nvPr>
        </p:nvSpPr>
        <p:spPr>
          <a:xfrm rot="5400000">
            <a:off x="5943600" y="3048000"/>
            <a:ext cx="5867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 Black"/>
              <a:buNone/>
            </a:pPr>
            <a:r>
              <a:rPr b="0" i="0" lang="en-US" sz="2160" u="none" cap="small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SUPPLY CHAIN STRATEGY</a:t>
            </a:r>
            <a:endParaRPr b="0" i="0" sz="2160" u="none" cap="small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descr="Image result for ethanol shipment" id="336" name="Google Shape;336;p27"/>
          <p:cNvPicPr preferRelativeResize="0"/>
          <p:nvPr/>
        </p:nvPicPr>
        <p:blipFill rotWithShape="1">
          <a:blip r:embed="rId3">
            <a:alphaModFix/>
          </a:blip>
          <a:srcRect b="9278" l="0" r="0" t="4124"/>
          <a:stretch/>
        </p:blipFill>
        <p:spPr>
          <a:xfrm>
            <a:off x="5605882" y="2686042"/>
            <a:ext cx="24669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thanol plant" id="337" name="Google Shape;337;p27"/>
          <p:cNvPicPr preferRelativeResize="0"/>
          <p:nvPr/>
        </p:nvPicPr>
        <p:blipFill rotWithShape="1">
          <a:blip r:embed="rId4">
            <a:alphaModFix/>
          </a:blip>
          <a:srcRect b="6730" l="0" r="0" t="15463"/>
          <a:stretch/>
        </p:blipFill>
        <p:spPr>
          <a:xfrm>
            <a:off x="5605882" y="4724400"/>
            <a:ext cx="2480093" cy="160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8" name="Google Shape;338;p27"/>
          <p:cNvGrpSpPr/>
          <p:nvPr/>
        </p:nvGrpSpPr>
        <p:grpSpPr>
          <a:xfrm>
            <a:off x="1739014" y="825572"/>
            <a:ext cx="2541771" cy="5648380"/>
            <a:chOff x="1205614" y="0"/>
            <a:chExt cx="2541771" cy="5648380"/>
          </a:xfrm>
        </p:grpSpPr>
        <p:sp>
          <p:nvSpPr>
            <p:cNvPr id="339" name="Google Shape;339;p27"/>
            <p:cNvSpPr/>
            <p:nvPr/>
          </p:nvSpPr>
          <p:spPr>
            <a:xfrm>
              <a:off x="1205614" y="0"/>
              <a:ext cx="2541771" cy="1412095"/>
            </a:xfrm>
            <a:prstGeom prst="roundRect">
              <a:avLst>
                <a:gd fmla="val 10000" name="adj"/>
              </a:avLst>
            </a:prstGeom>
            <a:solidFill>
              <a:srgbClr val="3194BA"/>
            </a:solidFill>
            <a:ln cap="flat" cmpd="sng" w="425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7"/>
            <p:cNvSpPr txBox="1"/>
            <p:nvPr/>
          </p:nvSpPr>
          <p:spPr>
            <a:xfrm>
              <a:off x="1246973" y="41359"/>
              <a:ext cx="2459053" cy="13293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910"/>
                </a:spcAft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Phase 1-  </a:t>
              </a:r>
              <a:r>
                <a:rPr b="0" i="0" lang="en-US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Current Local Supply</a:t>
              </a:r>
              <a:endPara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7"/>
            <p:cNvSpPr/>
            <p:nvPr/>
          </p:nvSpPr>
          <p:spPr>
            <a:xfrm rot="5400000">
              <a:off x="2211732" y="1447397"/>
              <a:ext cx="529535" cy="63544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7"/>
            <p:cNvSpPr txBox="1"/>
            <p:nvPr/>
          </p:nvSpPr>
          <p:spPr>
            <a:xfrm>
              <a:off x="2285867" y="1500350"/>
              <a:ext cx="381266" cy="370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735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1205614" y="2118142"/>
              <a:ext cx="2541771" cy="1412095"/>
            </a:xfrm>
            <a:prstGeom prst="roundRect">
              <a:avLst>
                <a:gd fmla="val 10000" name="adj"/>
              </a:avLst>
            </a:prstGeom>
            <a:solidFill>
              <a:srgbClr val="124163"/>
            </a:solidFill>
            <a:ln cap="flat" cmpd="sng" w="425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7"/>
            <p:cNvSpPr txBox="1"/>
            <p:nvPr/>
          </p:nvSpPr>
          <p:spPr>
            <a:xfrm>
              <a:off x="1246973" y="2159501"/>
              <a:ext cx="2459053" cy="13293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910"/>
                </a:spcAft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Phase 2 – </a:t>
              </a:r>
              <a:r>
                <a:rPr b="0" i="0" lang="en-US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Imported Ethanol</a:t>
              </a:r>
              <a:endPara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7"/>
            <p:cNvSpPr/>
            <p:nvPr/>
          </p:nvSpPr>
          <p:spPr>
            <a:xfrm rot="5400000">
              <a:off x="2211732" y="3565539"/>
              <a:ext cx="529535" cy="63544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CC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7"/>
            <p:cNvSpPr txBox="1"/>
            <p:nvPr/>
          </p:nvSpPr>
          <p:spPr>
            <a:xfrm>
              <a:off x="2285867" y="3618492"/>
              <a:ext cx="381266" cy="370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735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1205614" y="4236285"/>
              <a:ext cx="2541771" cy="1412095"/>
            </a:xfrm>
            <a:prstGeom prst="roundRect">
              <a:avLst>
                <a:gd fmla="val 10000" name="adj"/>
              </a:avLst>
            </a:prstGeom>
            <a:solidFill>
              <a:srgbClr val="008000"/>
            </a:solidFill>
            <a:ln cap="flat" cmpd="sng" w="425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7"/>
            <p:cNvSpPr txBox="1"/>
            <p:nvPr/>
          </p:nvSpPr>
          <p:spPr>
            <a:xfrm>
              <a:off x="1246973" y="4277644"/>
              <a:ext cx="2459053" cy="13293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910"/>
                </a:spcAft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Phase 3 – </a:t>
              </a:r>
              <a:r>
                <a:rPr b="0" i="0" lang="en-US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Future Local Supply</a:t>
              </a:r>
              <a:endPara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49" name="Google Shape;349;p27"/>
          <p:cNvCxnSpPr/>
          <p:nvPr/>
        </p:nvCxnSpPr>
        <p:spPr>
          <a:xfrm>
            <a:off x="4343400" y="1455652"/>
            <a:ext cx="1066800" cy="0"/>
          </a:xfrm>
          <a:prstGeom prst="straightConnector1">
            <a:avLst/>
          </a:prstGeom>
          <a:noFill/>
          <a:ln cap="flat" cmpd="sng" w="4250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50" name="Google Shape;350;p27"/>
          <p:cNvCxnSpPr/>
          <p:nvPr/>
        </p:nvCxnSpPr>
        <p:spPr>
          <a:xfrm>
            <a:off x="4343400" y="3649762"/>
            <a:ext cx="1066800" cy="0"/>
          </a:xfrm>
          <a:prstGeom prst="straightConnector1">
            <a:avLst/>
          </a:prstGeom>
          <a:noFill/>
          <a:ln cap="flat" cmpd="sng" w="4250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51" name="Google Shape;351;p27"/>
          <p:cNvCxnSpPr/>
          <p:nvPr/>
        </p:nvCxnSpPr>
        <p:spPr>
          <a:xfrm>
            <a:off x="4343400" y="5715000"/>
            <a:ext cx="1066800" cy="0"/>
          </a:xfrm>
          <a:prstGeom prst="straightConnector1">
            <a:avLst/>
          </a:prstGeom>
          <a:noFill/>
          <a:ln cap="flat" cmpd="sng" w="4250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descr="Image result for molasses ethanol" id="352" name="Google Shape;352;p27"/>
          <p:cNvPicPr preferRelativeResize="0"/>
          <p:nvPr/>
        </p:nvPicPr>
        <p:blipFill rotWithShape="1">
          <a:blip r:embed="rId5">
            <a:alphaModFix/>
          </a:blip>
          <a:srcRect b="-3907" l="21220" r="0" t="0"/>
          <a:stretch/>
        </p:blipFill>
        <p:spPr>
          <a:xfrm>
            <a:off x="5613161" y="890439"/>
            <a:ext cx="2493729" cy="1319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itchbook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