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69" r:id="rId5"/>
    <p:sldId id="266" r:id="rId6"/>
    <p:sldId id="271" r:id="rId7"/>
    <p:sldId id="268" r:id="rId8"/>
    <p:sldId id="264" r:id="rId9"/>
    <p:sldId id="258" r:id="rId10"/>
    <p:sldId id="260" r:id="rId11"/>
    <p:sldId id="261" r:id="rId12"/>
    <p:sldId id="259" r:id="rId13"/>
    <p:sldId id="262" r:id="rId14"/>
    <p:sldId id="265" r:id="rId15"/>
    <p:sldId id="263" r:id="rId16"/>
    <p:sldId id="267"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4660"/>
  </p:normalViewPr>
  <p:slideViewPr>
    <p:cSldViewPr snapToGrid="0">
      <p:cViewPr varScale="1">
        <p:scale>
          <a:sx n="45" d="100"/>
          <a:sy n="45" d="100"/>
        </p:scale>
        <p:origin x="78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388A72-9BF2-499A-83F0-3CF8DF4F789C}" type="doc">
      <dgm:prSet loTypeId="urn:microsoft.com/office/officeart/2016/7/layout/LinProcess1" loCatId="process" qsTypeId="urn:microsoft.com/office/officeart/2005/8/quickstyle/simple1" qsCatId="simple" csTypeId="urn:microsoft.com/office/officeart/2005/8/colors/colorful2" csCatId="colorful"/>
      <dgm:spPr/>
      <dgm:t>
        <a:bodyPr/>
        <a:lstStyle/>
        <a:p>
          <a:endParaRPr lang="en-US"/>
        </a:p>
      </dgm:t>
    </dgm:pt>
    <dgm:pt modelId="{BE14014B-4014-467B-B459-E6D2858B77FF}">
      <dgm:prSet/>
      <dgm:spPr/>
      <dgm:t>
        <a:bodyPr/>
        <a:lstStyle/>
        <a:p>
          <a:r>
            <a:rPr lang="en-GB"/>
            <a:t>Replace fire extinguisher safety pins, stow them back in their baskets and secure them.</a:t>
          </a:r>
          <a:endParaRPr lang="en-US"/>
        </a:p>
      </dgm:t>
    </dgm:pt>
    <dgm:pt modelId="{79D1830D-145E-46C5-AA71-DFB41E0611D6}" type="parTrans" cxnId="{807E2ED3-F524-4191-ADE5-C9579C844755}">
      <dgm:prSet/>
      <dgm:spPr/>
      <dgm:t>
        <a:bodyPr/>
        <a:lstStyle/>
        <a:p>
          <a:endParaRPr lang="en-US"/>
        </a:p>
      </dgm:t>
    </dgm:pt>
    <dgm:pt modelId="{223CE90C-EC82-447F-84F6-BF2FB1960751}" type="sibTrans" cxnId="{807E2ED3-F524-4191-ADE5-C9579C844755}">
      <dgm:prSet/>
      <dgm:spPr/>
      <dgm:t>
        <a:bodyPr/>
        <a:lstStyle/>
        <a:p>
          <a:r>
            <a:rPr lang="en-US"/>
            <a:t>1</a:t>
          </a:r>
        </a:p>
      </dgm:t>
    </dgm:pt>
    <dgm:pt modelId="{A02A0B2B-A6FA-469A-B531-F07C8FDEB738}">
      <dgm:prSet/>
      <dgm:spPr/>
      <dgm:t>
        <a:bodyPr/>
        <a:lstStyle/>
        <a:p>
          <a:r>
            <a:rPr lang="en-GB"/>
            <a:t>Perform a walk around check of the MT to make sure that everything is secured in place and all MT-KP connections are removed.</a:t>
          </a:r>
          <a:endParaRPr lang="en-US"/>
        </a:p>
      </dgm:t>
    </dgm:pt>
    <dgm:pt modelId="{12F7DEC7-7DC6-4DEC-A988-47F0AD46B4DC}" type="parTrans" cxnId="{939C0A85-238D-4B59-B6B5-5B517F91B556}">
      <dgm:prSet/>
      <dgm:spPr/>
      <dgm:t>
        <a:bodyPr/>
        <a:lstStyle/>
        <a:p>
          <a:endParaRPr lang="en-US"/>
        </a:p>
      </dgm:t>
    </dgm:pt>
    <dgm:pt modelId="{C98C39F9-1177-416E-A48F-E66F8A31AF35}" type="sibTrans" cxnId="{939C0A85-238D-4B59-B6B5-5B517F91B556}">
      <dgm:prSet/>
      <dgm:spPr/>
      <dgm:t>
        <a:bodyPr/>
        <a:lstStyle/>
        <a:p>
          <a:r>
            <a:rPr lang="en-US"/>
            <a:t>2</a:t>
          </a:r>
        </a:p>
      </dgm:t>
    </dgm:pt>
    <dgm:pt modelId="{A4DA2479-A93B-4059-9A1F-0D29E7E9A169}">
      <dgm:prSet/>
      <dgm:spPr/>
      <dgm:t>
        <a:bodyPr/>
        <a:lstStyle/>
        <a:p>
          <a:r>
            <a:rPr lang="en-GB"/>
            <a:t>Remove wheel chocks and stow them away.</a:t>
          </a:r>
          <a:endParaRPr lang="en-US"/>
        </a:p>
      </dgm:t>
    </dgm:pt>
    <dgm:pt modelId="{F87605DC-762D-4B4A-BD27-4432CA33F065}" type="parTrans" cxnId="{C362647E-9904-4E07-9771-94B757CF91E7}">
      <dgm:prSet/>
      <dgm:spPr/>
      <dgm:t>
        <a:bodyPr/>
        <a:lstStyle/>
        <a:p>
          <a:endParaRPr lang="en-US"/>
        </a:p>
      </dgm:t>
    </dgm:pt>
    <dgm:pt modelId="{0E4B111D-764E-40C0-9832-0B79E543C9C0}" type="sibTrans" cxnId="{C362647E-9904-4E07-9771-94B757CF91E7}">
      <dgm:prSet/>
      <dgm:spPr/>
      <dgm:t>
        <a:bodyPr/>
        <a:lstStyle/>
        <a:p>
          <a:r>
            <a:rPr lang="en-US"/>
            <a:t>3</a:t>
          </a:r>
        </a:p>
      </dgm:t>
    </dgm:pt>
    <dgm:pt modelId="{FAA011FD-929B-41BA-8DE0-818D94ACF9AB}">
      <dgm:prSet/>
      <dgm:spPr/>
      <dgm:t>
        <a:bodyPr/>
        <a:lstStyle/>
        <a:p>
          <a:r>
            <a:rPr lang="en-GB"/>
            <a:t>Check the driver app to see the next scheduled KP for refill. Click next to navigate to the next KP. </a:t>
          </a:r>
          <a:endParaRPr lang="en-US"/>
        </a:p>
      </dgm:t>
    </dgm:pt>
    <dgm:pt modelId="{BE4691CA-53AB-4973-8F62-1C82843338C2}" type="parTrans" cxnId="{EAEE7775-8CF6-4778-BA72-A036CF2A0EB8}">
      <dgm:prSet/>
      <dgm:spPr/>
      <dgm:t>
        <a:bodyPr/>
        <a:lstStyle/>
        <a:p>
          <a:endParaRPr lang="en-US"/>
        </a:p>
      </dgm:t>
    </dgm:pt>
    <dgm:pt modelId="{DAC86B14-61C6-4272-90EA-B9BE29D281C7}" type="sibTrans" cxnId="{EAEE7775-8CF6-4778-BA72-A036CF2A0EB8}">
      <dgm:prSet/>
      <dgm:spPr/>
      <dgm:t>
        <a:bodyPr/>
        <a:lstStyle/>
        <a:p>
          <a:r>
            <a:rPr lang="en-US"/>
            <a:t>4</a:t>
          </a:r>
        </a:p>
      </dgm:t>
    </dgm:pt>
    <dgm:pt modelId="{1784A2B3-1029-4FBD-A1A5-191793E7558A}">
      <dgm:prSet/>
      <dgm:spPr/>
      <dgm:t>
        <a:bodyPr/>
        <a:lstStyle/>
        <a:p>
          <a:r>
            <a:rPr lang="en-GB"/>
            <a:t>Drive away to refill KP’s</a:t>
          </a:r>
          <a:endParaRPr lang="en-US"/>
        </a:p>
      </dgm:t>
    </dgm:pt>
    <dgm:pt modelId="{A4FAB710-8C6B-4F4E-B59A-4C8291DF60E3}" type="parTrans" cxnId="{72899693-4C82-4426-8E07-FE7FFBE59D93}">
      <dgm:prSet/>
      <dgm:spPr/>
      <dgm:t>
        <a:bodyPr/>
        <a:lstStyle/>
        <a:p>
          <a:endParaRPr lang="en-US"/>
        </a:p>
      </dgm:t>
    </dgm:pt>
    <dgm:pt modelId="{75060D2C-7E73-4773-ADF5-78B9BE553003}" type="sibTrans" cxnId="{72899693-4C82-4426-8E07-FE7FFBE59D93}">
      <dgm:prSet/>
      <dgm:spPr/>
      <dgm:t>
        <a:bodyPr/>
        <a:lstStyle/>
        <a:p>
          <a:r>
            <a:rPr lang="en-US"/>
            <a:t>5</a:t>
          </a:r>
        </a:p>
      </dgm:t>
    </dgm:pt>
    <dgm:pt modelId="{16BDD074-5C38-410F-9684-E30D956A7EAE}" type="pres">
      <dgm:prSet presAssocID="{A5388A72-9BF2-499A-83F0-3CF8DF4F789C}" presName="rootComposite" presStyleCnt="0"/>
      <dgm:spPr/>
    </dgm:pt>
    <dgm:pt modelId="{673AB874-A444-4A63-BA46-DE30869BFB24}" type="pres">
      <dgm:prSet presAssocID="{A5388A72-9BF2-499A-83F0-3CF8DF4F789C}" presName="Name0" presStyleCnt="0">
        <dgm:presLayoutVars>
          <dgm:animLvl val="lvl"/>
          <dgm:resizeHandles val="exact"/>
        </dgm:presLayoutVars>
      </dgm:prSet>
      <dgm:spPr/>
    </dgm:pt>
    <dgm:pt modelId="{43DC2EAD-C04A-45D5-A9E2-C0258C944A12}" type="pres">
      <dgm:prSet presAssocID="{BE14014B-4014-467B-B459-E6D2858B77FF}" presName="compositeNode" presStyleCnt="0">
        <dgm:presLayoutVars>
          <dgm:bulletEnabled val="1"/>
        </dgm:presLayoutVars>
      </dgm:prSet>
      <dgm:spPr/>
    </dgm:pt>
    <dgm:pt modelId="{CD10730A-8EC2-4D84-8D69-B272D303E214}" type="pres">
      <dgm:prSet presAssocID="{BE14014B-4014-467B-B459-E6D2858B77FF}" presName="bgRect" presStyleCnt="0"/>
      <dgm:spPr/>
    </dgm:pt>
    <dgm:pt modelId="{DDB35E48-690B-4A79-BCBF-EBD1BCB82CFB}" type="pres">
      <dgm:prSet presAssocID="{BE14014B-4014-467B-B459-E6D2858B77FF}" presName="lineNode" presStyleLbl="bgAccFollowNode1" presStyleIdx="0" presStyleCnt="14"/>
      <dgm:spPr/>
    </dgm:pt>
    <dgm:pt modelId="{251966BD-9E31-4A2E-81DE-A764CBB5C815}" type="pres">
      <dgm:prSet presAssocID="{223CE90C-EC82-447F-84F6-BF2FB1960751}" presName="sibTransNodeCircle" presStyleLbl="alignNode1" presStyleIdx="0" presStyleCnt="5">
        <dgm:presLayoutVars>
          <dgm:chMax val="0"/>
          <dgm:bulletEnabled/>
        </dgm:presLayoutVars>
      </dgm:prSet>
      <dgm:spPr/>
    </dgm:pt>
    <dgm:pt modelId="{3081ABDC-E95D-4D64-A4BD-84EA7FB8C902}" type="pres">
      <dgm:prSet presAssocID="{223CE90C-EC82-447F-84F6-BF2FB1960751}" presName="spacerBetweenCircleAndCallout" presStyleCnt="0">
        <dgm:presLayoutVars/>
      </dgm:prSet>
      <dgm:spPr/>
    </dgm:pt>
    <dgm:pt modelId="{DFD5455A-7D65-474A-AB21-B0DA19D3CA34}" type="pres">
      <dgm:prSet presAssocID="{BE14014B-4014-467B-B459-E6D2858B77FF}" presName="nodeText" presStyleLbl="bgAccFollowNode1" presStyleIdx="1" presStyleCnt="14">
        <dgm:presLayoutVars>
          <dgm:bulletEnabled val="1"/>
        </dgm:presLayoutVars>
      </dgm:prSet>
      <dgm:spPr/>
    </dgm:pt>
    <dgm:pt modelId="{E226FF83-20BF-47C4-B7D7-D6889477CFED}" type="pres">
      <dgm:prSet presAssocID="{223CE90C-EC82-447F-84F6-BF2FB1960751}" presName="sibTransComposite" presStyleCnt="0"/>
      <dgm:spPr/>
    </dgm:pt>
    <dgm:pt modelId="{58AEBBEF-D85D-45F9-808B-AE89D579931C}" type="pres">
      <dgm:prSet presAssocID="{223CE90C-EC82-447F-84F6-BF2FB1960751}" presName="chevronShapeSpacer" presStyleCnt="0"/>
      <dgm:spPr/>
    </dgm:pt>
    <dgm:pt modelId="{3FF780C9-EC8A-422A-A232-946A8E585A8F}" type="pres">
      <dgm:prSet presAssocID="{223CE90C-EC82-447F-84F6-BF2FB1960751}" presName="realChevronShape" presStyleLbl="bgAccFollowNode1" presStyleIdx="2" presStyleCnt="14"/>
      <dgm:spPr/>
    </dgm:pt>
    <dgm:pt modelId="{4CB4F39F-C9DB-4006-B932-6E39725E2023}" type="pres">
      <dgm:prSet presAssocID="{223CE90C-EC82-447F-84F6-BF2FB1960751}" presName="sibTransSpacer" presStyleCnt="0"/>
      <dgm:spPr/>
    </dgm:pt>
    <dgm:pt modelId="{3EC0B9CF-B6B1-4695-8CDD-7FCCF3E00125}" type="pres">
      <dgm:prSet presAssocID="{BE14014B-4014-467B-B459-E6D2858B77FF}" presName="nodeSpacer" presStyleLbl="node1" presStyleIdx="0" presStyleCnt="5"/>
      <dgm:spPr/>
    </dgm:pt>
    <dgm:pt modelId="{3EF8BBD1-B4BD-4758-B977-3A7DA6DB5F23}" type="pres">
      <dgm:prSet presAssocID="{A02A0B2B-A6FA-469A-B531-F07C8FDEB738}" presName="compositeNode" presStyleCnt="0">
        <dgm:presLayoutVars>
          <dgm:bulletEnabled val="1"/>
        </dgm:presLayoutVars>
      </dgm:prSet>
      <dgm:spPr/>
    </dgm:pt>
    <dgm:pt modelId="{5AE998E3-F181-49CF-91A0-421B55F1FB22}" type="pres">
      <dgm:prSet presAssocID="{A02A0B2B-A6FA-469A-B531-F07C8FDEB738}" presName="bgRect" presStyleCnt="0"/>
      <dgm:spPr/>
    </dgm:pt>
    <dgm:pt modelId="{D59C097C-7DA8-49E0-96EA-ADFF7DF63EA5}" type="pres">
      <dgm:prSet presAssocID="{A02A0B2B-A6FA-469A-B531-F07C8FDEB738}" presName="lineNode" presStyleLbl="bgAccFollowNode1" presStyleIdx="3" presStyleCnt="14"/>
      <dgm:spPr/>
    </dgm:pt>
    <dgm:pt modelId="{006822A3-A47D-4AC7-A836-73A2CBC836B1}" type="pres">
      <dgm:prSet presAssocID="{C98C39F9-1177-416E-A48F-E66F8A31AF35}" presName="sibTransNodeCircle" presStyleLbl="alignNode1" presStyleIdx="1" presStyleCnt="5">
        <dgm:presLayoutVars>
          <dgm:chMax val="0"/>
          <dgm:bulletEnabled/>
        </dgm:presLayoutVars>
      </dgm:prSet>
      <dgm:spPr/>
    </dgm:pt>
    <dgm:pt modelId="{4F4EC5A2-367D-439C-B17B-D44EC779C113}" type="pres">
      <dgm:prSet presAssocID="{C98C39F9-1177-416E-A48F-E66F8A31AF35}" presName="spacerBetweenCircleAndCallout" presStyleCnt="0">
        <dgm:presLayoutVars/>
      </dgm:prSet>
      <dgm:spPr/>
    </dgm:pt>
    <dgm:pt modelId="{36F82497-20D9-4849-B3A1-D50FBD2A3158}" type="pres">
      <dgm:prSet presAssocID="{A02A0B2B-A6FA-469A-B531-F07C8FDEB738}" presName="nodeText" presStyleLbl="bgAccFollowNode1" presStyleIdx="4" presStyleCnt="14">
        <dgm:presLayoutVars>
          <dgm:bulletEnabled val="1"/>
        </dgm:presLayoutVars>
      </dgm:prSet>
      <dgm:spPr/>
    </dgm:pt>
    <dgm:pt modelId="{C8423F63-268F-48CE-97F8-66CC2A3D5171}" type="pres">
      <dgm:prSet presAssocID="{C98C39F9-1177-416E-A48F-E66F8A31AF35}" presName="sibTransComposite" presStyleCnt="0"/>
      <dgm:spPr/>
    </dgm:pt>
    <dgm:pt modelId="{E5226FB7-7F9B-4382-AC7C-AC800F664813}" type="pres">
      <dgm:prSet presAssocID="{C98C39F9-1177-416E-A48F-E66F8A31AF35}" presName="chevronShapeSpacer" presStyleCnt="0"/>
      <dgm:spPr/>
    </dgm:pt>
    <dgm:pt modelId="{1ECF99F8-66B6-4A0F-A2C5-FF0B356D447F}" type="pres">
      <dgm:prSet presAssocID="{C98C39F9-1177-416E-A48F-E66F8A31AF35}" presName="realChevronShape" presStyleLbl="bgAccFollowNode1" presStyleIdx="5" presStyleCnt="14"/>
      <dgm:spPr/>
    </dgm:pt>
    <dgm:pt modelId="{CD50383B-484A-4A49-8DE0-FA6310EF1BCF}" type="pres">
      <dgm:prSet presAssocID="{C98C39F9-1177-416E-A48F-E66F8A31AF35}" presName="sibTransSpacer" presStyleCnt="0"/>
      <dgm:spPr/>
    </dgm:pt>
    <dgm:pt modelId="{86E9CACF-E17A-447B-91DA-BBAF732A5AE3}" type="pres">
      <dgm:prSet presAssocID="{A02A0B2B-A6FA-469A-B531-F07C8FDEB738}" presName="nodeSpacer" presStyleLbl="node1" presStyleIdx="1" presStyleCnt="5"/>
      <dgm:spPr/>
    </dgm:pt>
    <dgm:pt modelId="{16A33B07-B2D6-4595-98B0-4B90BE5BF3FD}" type="pres">
      <dgm:prSet presAssocID="{A4DA2479-A93B-4059-9A1F-0D29E7E9A169}" presName="compositeNode" presStyleCnt="0">
        <dgm:presLayoutVars>
          <dgm:bulletEnabled val="1"/>
        </dgm:presLayoutVars>
      </dgm:prSet>
      <dgm:spPr/>
    </dgm:pt>
    <dgm:pt modelId="{9F87CCCA-798F-40AA-8444-97880BAC144B}" type="pres">
      <dgm:prSet presAssocID="{A4DA2479-A93B-4059-9A1F-0D29E7E9A169}" presName="bgRect" presStyleCnt="0"/>
      <dgm:spPr/>
    </dgm:pt>
    <dgm:pt modelId="{67900FCF-9C14-4C6D-B90F-E9CA6882D2B5}" type="pres">
      <dgm:prSet presAssocID="{A4DA2479-A93B-4059-9A1F-0D29E7E9A169}" presName="lineNode" presStyleLbl="bgAccFollowNode1" presStyleIdx="6" presStyleCnt="14"/>
      <dgm:spPr/>
    </dgm:pt>
    <dgm:pt modelId="{7AB1FC95-CA8D-4D2F-9576-36D8195A3B66}" type="pres">
      <dgm:prSet presAssocID="{0E4B111D-764E-40C0-9832-0B79E543C9C0}" presName="sibTransNodeCircle" presStyleLbl="alignNode1" presStyleIdx="2" presStyleCnt="5">
        <dgm:presLayoutVars>
          <dgm:chMax val="0"/>
          <dgm:bulletEnabled/>
        </dgm:presLayoutVars>
      </dgm:prSet>
      <dgm:spPr/>
    </dgm:pt>
    <dgm:pt modelId="{471CF69C-9F4A-40BB-87B6-99B47A5AB46F}" type="pres">
      <dgm:prSet presAssocID="{0E4B111D-764E-40C0-9832-0B79E543C9C0}" presName="spacerBetweenCircleAndCallout" presStyleCnt="0">
        <dgm:presLayoutVars/>
      </dgm:prSet>
      <dgm:spPr/>
    </dgm:pt>
    <dgm:pt modelId="{A1CE1EE4-EEFC-43FA-AA7F-F11772E2C4CE}" type="pres">
      <dgm:prSet presAssocID="{A4DA2479-A93B-4059-9A1F-0D29E7E9A169}" presName="nodeText" presStyleLbl="bgAccFollowNode1" presStyleIdx="7" presStyleCnt="14">
        <dgm:presLayoutVars>
          <dgm:bulletEnabled val="1"/>
        </dgm:presLayoutVars>
      </dgm:prSet>
      <dgm:spPr/>
    </dgm:pt>
    <dgm:pt modelId="{A4FE95A2-10CB-4077-AB81-D880C3D5C72E}" type="pres">
      <dgm:prSet presAssocID="{0E4B111D-764E-40C0-9832-0B79E543C9C0}" presName="sibTransComposite" presStyleCnt="0"/>
      <dgm:spPr/>
    </dgm:pt>
    <dgm:pt modelId="{B0848147-C92C-43A7-8F55-6F6E2C2BD59B}" type="pres">
      <dgm:prSet presAssocID="{0E4B111D-764E-40C0-9832-0B79E543C9C0}" presName="chevronShapeSpacer" presStyleCnt="0"/>
      <dgm:spPr/>
    </dgm:pt>
    <dgm:pt modelId="{9A1A989F-D5F0-47C4-B43D-4657488B83AB}" type="pres">
      <dgm:prSet presAssocID="{0E4B111D-764E-40C0-9832-0B79E543C9C0}" presName="realChevronShape" presStyleLbl="bgAccFollowNode1" presStyleIdx="8" presStyleCnt="14"/>
      <dgm:spPr/>
    </dgm:pt>
    <dgm:pt modelId="{E4E104A7-F249-4486-81BD-CD314560C237}" type="pres">
      <dgm:prSet presAssocID="{0E4B111D-764E-40C0-9832-0B79E543C9C0}" presName="sibTransSpacer" presStyleCnt="0"/>
      <dgm:spPr/>
    </dgm:pt>
    <dgm:pt modelId="{F8C2677F-E0A7-4657-B7C1-5351E72F1534}" type="pres">
      <dgm:prSet presAssocID="{A4DA2479-A93B-4059-9A1F-0D29E7E9A169}" presName="nodeSpacer" presStyleLbl="node1" presStyleIdx="2" presStyleCnt="5"/>
      <dgm:spPr/>
    </dgm:pt>
    <dgm:pt modelId="{EDF0D50E-6614-4276-BF3A-485DB481265D}" type="pres">
      <dgm:prSet presAssocID="{FAA011FD-929B-41BA-8DE0-818D94ACF9AB}" presName="compositeNode" presStyleCnt="0">
        <dgm:presLayoutVars>
          <dgm:bulletEnabled val="1"/>
        </dgm:presLayoutVars>
      </dgm:prSet>
      <dgm:spPr/>
    </dgm:pt>
    <dgm:pt modelId="{45C24ABF-685F-47DF-B11E-696E1AD1BE08}" type="pres">
      <dgm:prSet presAssocID="{FAA011FD-929B-41BA-8DE0-818D94ACF9AB}" presName="bgRect" presStyleCnt="0"/>
      <dgm:spPr/>
    </dgm:pt>
    <dgm:pt modelId="{CCD9E72A-1386-4F29-8FA4-F3C7285C4BA5}" type="pres">
      <dgm:prSet presAssocID="{FAA011FD-929B-41BA-8DE0-818D94ACF9AB}" presName="lineNode" presStyleLbl="bgAccFollowNode1" presStyleIdx="9" presStyleCnt="14"/>
      <dgm:spPr/>
    </dgm:pt>
    <dgm:pt modelId="{D087CAFC-F7B2-478A-89A0-7630910F29AE}" type="pres">
      <dgm:prSet presAssocID="{DAC86B14-61C6-4272-90EA-B9BE29D281C7}" presName="sibTransNodeCircle" presStyleLbl="alignNode1" presStyleIdx="3" presStyleCnt="5">
        <dgm:presLayoutVars>
          <dgm:chMax val="0"/>
          <dgm:bulletEnabled/>
        </dgm:presLayoutVars>
      </dgm:prSet>
      <dgm:spPr/>
    </dgm:pt>
    <dgm:pt modelId="{ADB101AF-F188-4839-8BCD-EA9C6C5497E8}" type="pres">
      <dgm:prSet presAssocID="{DAC86B14-61C6-4272-90EA-B9BE29D281C7}" presName="spacerBetweenCircleAndCallout" presStyleCnt="0">
        <dgm:presLayoutVars/>
      </dgm:prSet>
      <dgm:spPr/>
    </dgm:pt>
    <dgm:pt modelId="{3F0530F0-83ED-41A4-BF62-D6D14F34DE73}" type="pres">
      <dgm:prSet presAssocID="{FAA011FD-929B-41BA-8DE0-818D94ACF9AB}" presName="nodeText" presStyleLbl="bgAccFollowNode1" presStyleIdx="10" presStyleCnt="14">
        <dgm:presLayoutVars>
          <dgm:bulletEnabled val="1"/>
        </dgm:presLayoutVars>
      </dgm:prSet>
      <dgm:spPr/>
    </dgm:pt>
    <dgm:pt modelId="{3CED590C-B89E-42A1-90B8-811959A81D78}" type="pres">
      <dgm:prSet presAssocID="{DAC86B14-61C6-4272-90EA-B9BE29D281C7}" presName="sibTransComposite" presStyleCnt="0"/>
      <dgm:spPr/>
    </dgm:pt>
    <dgm:pt modelId="{DA011520-2ADE-406A-9DB1-73B64551EA29}" type="pres">
      <dgm:prSet presAssocID="{DAC86B14-61C6-4272-90EA-B9BE29D281C7}" presName="chevronShapeSpacer" presStyleCnt="0"/>
      <dgm:spPr/>
    </dgm:pt>
    <dgm:pt modelId="{EF0DB872-0831-4FCD-82AE-6AC68D433957}" type="pres">
      <dgm:prSet presAssocID="{DAC86B14-61C6-4272-90EA-B9BE29D281C7}" presName="realChevronShape" presStyleLbl="bgAccFollowNode1" presStyleIdx="11" presStyleCnt="14"/>
      <dgm:spPr/>
    </dgm:pt>
    <dgm:pt modelId="{EEC5897E-C677-4666-B443-7B263DEFF00C}" type="pres">
      <dgm:prSet presAssocID="{DAC86B14-61C6-4272-90EA-B9BE29D281C7}" presName="sibTransSpacer" presStyleCnt="0"/>
      <dgm:spPr/>
    </dgm:pt>
    <dgm:pt modelId="{898C48CD-E2F6-4309-9F0A-C5271DA3FBBC}" type="pres">
      <dgm:prSet presAssocID="{FAA011FD-929B-41BA-8DE0-818D94ACF9AB}" presName="nodeSpacer" presStyleLbl="node1" presStyleIdx="3" presStyleCnt="5"/>
      <dgm:spPr/>
    </dgm:pt>
    <dgm:pt modelId="{AF9CA978-1814-42DB-9553-05CF7BB22B3B}" type="pres">
      <dgm:prSet presAssocID="{1784A2B3-1029-4FBD-A1A5-191793E7558A}" presName="compositeNode" presStyleCnt="0">
        <dgm:presLayoutVars>
          <dgm:bulletEnabled val="1"/>
        </dgm:presLayoutVars>
      </dgm:prSet>
      <dgm:spPr/>
    </dgm:pt>
    <dgm:pt modelId="{4658E3C5-F5F5-461B-B768-1307C68E6E67}" type="pres">
      <dgm:prSet presAssocID="{1784A2B3-1029-4FBD-A1A5-191793E7558A}" presName="bgRect" presStyleCnt="0"/>
      <dgm:spPr/>
    </dgm:pt>
    <dgm:pt modelId="{EC3E0722-35F9-44C7-843E-F1CD06E4B488}" type="pres">
      <dgm:prSet presAssocID="{1784A2B3-1029-4FBD-A1A5-191793E7558A}" presName="lineNode" presStyleLbl="bgAccFollowNode1" presStyleIdx="12" presStyleCnt="14"/>
      <dgm:spPr/>
    </dgm:pt>
    <dgm:pt modelId="{F60FD4DC-4D8E-4847-8B9A-2AA01C6CDA31}" type="pres">
      <dgm:prSet presAssocID="{75060D2C-7E73-4773-ADF5-78B9BE553003}" presName="sibTransNodeCircle" presStyleLbl="alignNode1" presStyleIdx="4" presStyleCnt="5">
        <dgm:presLayoutVars>
          <dgm:chMax val="0"/>
          <dgm:bulletEnabled/>
        </dgm:presLayoutVars>
      </dgm:prSet>
      <dgm:spPr/>
    </dgm:pt>
    <dgm:pt modelId="{E35EF0BD-5EB3-48FB-9E4B-2BBE23AEE538}" type="pres">
      <dgm:prSet presAssocID="{75060D2C-7E73-4773-ADF5-78B9BE553003}" presName="spacerBetweenCircleAndCallout" presStyleCnt="0">
        <dgm:presLayoutVars/>
      </dgm:prSet>
      <dgm:spPr/>
    </dgm:pt>
    <dgm:pt modelId="{D64E9A1A-907B-4E4F-AF5A-244D5A6E75E5}" type="pres">
      <dgm:prSet presAssocID="{1784A2B3-1029-4FBD-A1A5-191793E7558A}" presName="nodeText" presStyleLbl="bgAccFollowNode1" presStyleIdx="13" presStyleCnt="14">
        <dgm:presLayoutVars>
          <dgm:bulletEnabled val="1"/>
        </dgm:presLayoutVars>
      </dgm:prSet>
      <dgm:spPr/>
    </dgm:pt>
    <dgm:pt modelId="{8CF39E92-5A3D-4741-925C-564FB4B642B9}" type="pres">
      <dgm:prSet presAssocID="{1784A2B3-1029-4FBD-A1A5-191793E7558A}" presName="nodeSpacer" presStyleLbl="node1" presStyleIdx="4" presStyleCnt="5"/>
      <dgm:spPr/>
    </dgm:pt>
  </dgm:ptLst>
  <dgm:cxnLst>
    <dgm:cxn modelId="{2685A3BF-C499-4F78-B78A-DA2BD3DF7607}" type="presOf" srcId="{FAA011FD-929B-41BA-8DE0-818D94ACF9AB}" destId="{3F0530F0-83ED-41A4-BF62-D6D14F34DE73}" srcOrd="0" destOrd="0" presId="urn:microsoft.com/office/officeart/2016/7/layout/LinProcess1"/>
    <dgm:cxn modelId="{7FD94DC6-D63D-4EBC-970F-15601D89645F}" type="presOf" srcId="{BE14014B-4014-467B-B459-E6D2858B77FF}" destId="{DFD5455A-7D65-474A-AB21-B0DA19D3CA34}" srcOrd="0" destOrd="0" presId="urn:microsoft.com/office/officeart/2016/7/layout/LinProcess1"/>
    <dgm:cxn modelId="{D709A18B-04CC-44C3-9054-FC69D9E3B115}" type="presOf" srcId="{75060D2C-7E73-4773-ADF5-78B9BE553003}" destId="{F60FD4DC-4D8E-4847-8B9A-2AA01C6CDA31}" srcOrd="0" destOrd="0" presId="urn:microsoft.com/office/officeart/2016/7/layout/LinProcess1"/>
    <dgm:cxn modelId="{C43B9DCE-9E65-4DB0-93EE-B12759957C9A}" type="presOf" srcId="{A5388A72-9BF2-499A-83F0-3CF8DF4F789C}" destId="{16BDD074-5C38-410F-9684-E30D956A7EAE}" srcOrd="0" destOrd="0" presId="urn:microsoft.com/office/officeart/2016/7/layout/LinProcess1"/>
    <dgm:cxn modelId="{939C0A85-238D-4B59-B6B5-5B517F91B556}" srcId="{A5388A72-9BF2-499A-83F0-3CF8DF4F789C}" destId="{A02A0B2B-A6FA-469A-B531-F07C8FDEB738}" srcOrd="1" destOrd="0" parTransId="{12F7DEC7-7DC6-4DEC-A988-47F0AD46B4DC}" sibTransId="{C98C39F9-1177-416E-A48F-E66F8A31AF35}"/>
    <dgm:cxn modelId="{98E6C680-C8B3-4A97-805E-43929B0D1223}" type="presOf" srcId="{A02A0B2B-A6FA-469A-B531-F07C8FDEB738}" destId="{36F82497-20D9-4849-B3A1-D50FBD2A3158}" srcOrd="0" destOrd="0" presId="urn:microsoft.com/office/officeart/2016/7/layout/LinProcess1"/>
    <dgm:cxn modelId="{41394F17-38F9-493B-8F9D-91CEA241BAB1}" type="presOf" srcId="{A4DA2479-A93B-4059-9A1F-0D29E7E9A169}" destId="{A1CE1EE4-EEFC-43FA-AA7F-F11772E2C4CE}" srcOrd="0" destOrd="0" presId="urn:microsoft.com/office/officeart/2016/7/layout/LinProcess1"/>
    <dgm:cxn modelId="{1145AD0A-B6D9-4D0B-89DA-5935D9C4A3C5}" type="presOf" srcId="{1784A2B3-1029-4FBD-A1A5-191793E7558A}" destId="{D64E9A1A-907B-4E4F-AF5A-244D5A6E75E5}" srcOrd="0" destOrd="0" presId="urn:microsoft.com/office/officeart/2016/7/layout/LinProcess1"/>
    <dgm:cxn modelId="{807E2ED3-F524-4191-ADE5-C9579C844755}" srcId="{A5388A72-9BF2-499A-83F0-3CF8DF4F789C}" destId="{BE14014B-4014-467B-B459-E6D2858B77FF}" srcOrd="0" destOrd="0" parTransId="{79D1830D-145E-46C5-AA71-DFB41E0611D6}" sibTransId="{223CE90C-EC82-447F-84F6-BF2FB1960751}"/>
    <dgm:cxn modelId="{9230C97B-7AE1-4D36-93E8-B458A3A66A3B}" type="presOf" srcId="{C98C39F9-1177-416E-A48F-E66F8A31AF35}" destId="{006822A3-A47D-4AC7-A836-73A2CBC836B1}" srcOrd="0" destOrd="0" presId="urn:microsoft.com/office/officeart/2016/7/layout/LinProcess1"/>
    <dgm:cxn modelId="{469D3B9D-734C-40C6-84F3-B7E891AE9D7F}" type="presOf" srcId="{223CE90C-EC82-447F-84F6-BF2FB1960751}" destId="{251966BD-9E31-4A2E-81DE-A764CBB5C815}" srcOrd="0" destOrd="0" presId="urn:microsoft.com/office/officeart/2016/7/layout/LinProcess1"/>
    <dgm:cxn modelId="{C362647E-9904-4E07-9771-94B757CF91E7}" srcId="{A5388A72-9BF2-499A-83F0-3CF8DF4F789C}" destId="{A4DA2479-A93B-4059-9A1F-0D29E7E9A169}" srcOrd="2" destOrd="0" parTransId="{F87605DC-762D-4B4A-BD27-4432CA33F065}" sibTransId="{0E4B111D-764E-40C0-9832-0B79E543C9C0}"/>
    <dgm:cxn modelId="{72899693-4C82-4426-8E07-FE7FFBE59D93}" srcId="{A5388A72-9BF2-499A-83F0-3CF8DF4F789C}" destId="{1784A2B3-1029-4FBD-A1A5-191793E7558A}" srcOrd="4" destOrd="0" parTransId="{A4FAB710-8C6B-4F4E-B59A-4C8291DF60E3}" sibTransId="{75060D2C-7E73-4773-ADF5-78B9BE553003}"/>
    <dgm:cxn modelId="{EAEE7775-8CF6-4778-BA72-A036CF2A0EB8}" srcId="{A5388A72-9BF2-499A-83F0-3CF8DF4F789C}" destId="{FAA011FD-929B-41BA-8DE0-818D94ACF9AB}" srcOrd="3" destOrd="0" parTransId="{BE4691CA-53AB-4973-8F62-1C82843338C2}" sibTransId="{DAC86B14-61C6-4272-90EA-B9BE29D281C7}"/>
    <dgm:cxn modelId="{AE9BF6A2-4A51-48FC-9B34-CC5D4A8DAD0E}" type="presOf" srcId="{0E4B111D-764E-40C0-9832-0B79E543C9C0}" destId="{7AB1FC95-CA8D-4D2F-9576-36D8195A3B66}" srcOrd="0" destOrd="0" presId="urn:microsoft.com/office/officeart/2016/7/layout/LinProcess1"/>
    <dgm:cxn modelId="{6C7C08BE-F0C0-4670-8BF9-C02ADEB2325F}" type="presOf" srcId="{DAC86B14-61C6-4272-90EA-B9BE29D281C7}" destId="{D087CAFC-F7B2-478A-89A0-7630910F29AE}" srcOrd="0" destOrd="0" presId="urn:microsoft.com/office/officeart/2016/7/layout/LinProcess1"/>
    <dgm:cxn modelId="{1EA9C9AC-0107-4954-9E4B-2E057DAFB866}" type="presParOf" srcId="{16BDD074-5C38-410F-9684-E30D956A7EAE}" destId="{673AB874-A444-4A63-BA46-DE30869BFB24}" srcOrd="0" destOrd="0" presId="urn:microsoft.com/office/officeart/2016/7/layout/LinProcess1"/>
    <dgm:cxn modelId="{28057E21-D440-49F3-9D86-2C0A6F442ADD}" type="presParOf" srcId="{673AB874-A444-4A63-BA46-DE30869BFB24}" destId="{43DC2EAD-C04A-45D5-A9E2-C0258C944A12}" srcOrd="0" destOrd="0" presId="urn:microsoft.com/office/officeart/2016/7/layout/LinProcess1"/>
    <dgm:cxn modelId="{E3E32C1E-99BB-41D2-B3A5-F14BBCC7CEB0}" type="presParOf" srcId="{43DC2EAD-C04A-45D5-A9E2-C0258C944A12}" destId="{CD10730A-8EC2-4D84-8D69-B272D303E214}" srcOrd="0" destOrd="0" presId="urn:microsoft.com/office/officeart/2016/7/layout/LinProcess1"/>
    <dgm:cxn modelId="{4C72586E-E030-46CA-A8EA-5A61DA97FDFE}" type="presParOf" srcId="{43DC2EAD-C04A-45D5-A9E2-C0258C944A12}" destId="{DDB35E48-690B-4A79-BCBF-EBD1BCB82CFB}" srcOrd="1" destOrd="0" presId="urn:microsoft.com/office/officeart/2016/7/layout/LinProcess1"/>
    <dgm:cxn modelId="{E8E220AE-E9E9-46C5-8DFB-AEC281C228E5}" type="presParOf" srcId="{43DC2EAD-C04A-45D5-A9E2-C0258C944A12}" destId="{251966BD-9E31-4A2E-81DE-A764CBB5C815}" srcOrd="2" destOrd="0" presId="urn:microsoft.com/office/officeart/2016/7/layout/LinProcess1"/>
    <dgm:cxn modelId="{DDB50E67-E05A-42E3-96F1-EE84EF61B922}" type="presParOf" srcId="{43DC2EAD-C04A-45D5-A9E2-C0258C944A12}" destId="{3081ABDC-E95D-4D64-A4BD-84EA7FB8C902}" srcOrd="3" destOrd="0" presId="urn:microsoft.com/office/officeart/2016/7/layout/LinProcess1"/>
    <dgm:cxn modelId="{2CE8F138-1DC1-423D-A961-5872C0D6A649}" type="presParOf" srcId="{43DC2EAD-C04A-45D5-A9E2-C0258C944A12}" destId="{DFD5455A-7D65-474A-AB21-B0DA19D3CA34}" srcOrd="4" destOrd="0" presId="urn:microsoft.com/office/officeart/2016/7/layout/LinProcess1"/>
    <dgm:cxn modelId="{F5E391B8-072D-4068-BB5F-7061DEEDD60D}" type="presParOf" srcId="{673AB874-A444-4A63-BA46-DE30869BFB24}" destId="{E226FF83-20BF-47C4-B7D7-D6889477CFED}" srcOrd="1" destOrd="0" presId="urn:microsoft.com/office/officeart/2016/7/layout/LinProcess1"/>
    <dgm:cxn modelId="{AA81CB46-450F-4F64-B272-1C05F629F470}" type="presParOf" srcId="{E226FF83-20BF-47C4-B7D7-D6889477CFED}" destId="{58AEBBEF-D85D-45F9-808B-AE89D579931C}" srcOrd="0" destOrd="0" presId="urn:microsoft.com/office/officeart/2016/7/layout/LinProcess1"/>
    <dgm:cxn modelId="{4DBECB7F-30BA-4176-8950-3C110EF7EED8}" type="presParOf" srcId="{E226FF83-20BF-47C4-B7D7-D6889477CFED}" destId="{3FF780C9-EC8A-422A-A232-946A8E585A8F}" srcOrd="1" destOrd="0" presId="urn:microsoft.com/office/officeart/2016/7/layout/LinProcess1"/>
    <dgm:cxn modelId="{0290E469-70B4-46CE-89DE-1E6FDD4C54E6}" type="presParOf" srcId="{673AB874-A444-4A63-BA46-DE30869BFB24}" destId="{4CB4F39F-C9DB-4006-B932-6E39725E2023}" srcOrd="2" destOrd="0" presId="urn:microsoft.com/office/officeart/2016/7/layout/LinProcess1"/>
    <dgm:cxn modelId="{4A070693-33D9-478E-AD8F-E27A1EA25C17}" type="presParOf" srcId="{673AB874-A444-4A63-BA46-DE30869BFB24}" destId="{3EC0B9CF-B6B1-4695-8CDD-7FCCF3E00125}" srcOrd="3" destOrd="0" presId="urn:microsoft.com/office/officeart/2016/7/layout/LinProcess1"/>
    <dgm:cxn modelId="{3AB9B968-442D-4A07-967E-2A947CAEAEFA}" type="presParOf" srcId="{673AB874-A444-4A63-BA46-DE30869BFB24}" destId="{3EF8BBD1-B4BD-4758-B977-3A7DA6DB5F23}" srcOrd="4" destOrd="0" presId="urn:microsoft.com/office/officeart/2016/7/layout/LinProcess1"/>
    <dgm:cxn modelId="{48C0316E-8126-496E-8044-6C53DA92FB9D}" type="presParOf" srcId="{3EF8BBD1-B4BD-4758-B977-3A7DA6DB5F23}" destId="{5AE998E3-F181-49CF-91A0-421B55F1FB22}" srcOrd="0" destOrd="0" presId="urn:microsoft.com/office/officeart/2016/7/layout/LinProcess1"/>
    <dgm:cxn modelId="{B147EB35-37C6-4BF6-8441-3BD0DC86DEC0}" type="presParOf" srcId="{3EF8BBD1-B4BD-4758-B977-3A7DA6DB5F23}" destId="{D59C097C-7DA8-49E0-96EA-ADFF7DF63EA5}" srcOrd="1" destOrd="0" presId="urn:microsoft.com/office/officeart/2016/7/layout/LinProcess1"/>
    <dgm:cxn modelId="{05C08336-17E1-45CB-9D1D-ECB2D782F960}" type="presParOf" srcId="{3EF8BBD1-B4BD-4758-B977-3A7DA6DB5F23}" destId="{006822A3-A47D-4AC7-A836-73A2CBC836B1}" srcOrd="2" destOrd="0" presId="urn:microsoft.com/office/officeart/2016/7/layout/LinProcess1"/>
    <dgm:cxn modelId="{7E9D2050-B16B-4AE9-9F33-9F9C6D89EE9F}" type="presParOf" srcId="{3EF8BBD1-B4BD-4758-B977-3A7DA6DB5F23}" destId="{4F4EC5A2-367D-439C-B17B-D44EC779C113}" srcOrd="3" destOrd="0" presId="urn:microsoft.com/office/officeart/2016/7/layout/LinProcess1"/>
    <dgm:cxn modelId="{19B71D17-CB09-4D86-A527-FDEA691A4A48}" type="presParOf" srcId="{3EF8BBD1-B4BD-4758-B977-3A7DA6DB5F23}" destId="{36F82497-20D9-4849-B3A1-D50FBD2A3158}" srcOrd="4" destOrd="0" presId="urn:microsoft.com/office/officeart/2016/7/layout/LinProcess1"/>
    <dgm:cxn modelId="{ECE84200-0BE0-4045-B3F2-48F4886D879E}" type="presParOf" srcId="{673AB874-A444-4A63-BA46-DE30869BFB24}" destId="{C8423F63-268F-48CE-97F8-66CC2A3D5171}" srcOrd="5" destOrd="0" presId="urn:microsoft.com/office/officeart/2016/7/layout/LinProcess1"/>
    <dgm:cxn modelId="{DF130717-8395-4492-B2DF-8DC3E108D45C}" type="presParOf" srcId="{C8423F63-268F-48CE-97F8-66CC2A3D5171}" destId="{E5226FB7-7F9B-4382-AC7C-AC800F664813}" srcOrd="0" destOrd="0" presId="urn:microsoft.com/office/officeart/2016/7/layout/LinProcess1"/>
    <dgm:cxn modelId="{4D9D6B79-3847-4A8D-B884-56C737791EB3}" type="presParOf" srcId="{C8423F63-268F-48CE-97F8-66CC2A3D5171}" destId="{1ECF99F8-66B6-4A0F-A2C5-FF0B356D447F}" srcOrd="1" destOrd="0" presId="urn:microsoft.com/office/officeart/2016/7/layout/LinProcess1"/>
    <dgm:cxn modelId="{5D6417BB-DA33-48B6-B9DD-E74D9E874DE5}" type="presParOf" srcId="{673AB874-A444-4A63-BA46-DE30869BFB24}" destId="{CD50383B-484A-4A49-8DE0-FA6310EF1BCF}" srcOrd="6" destOrd="0" presId="urn:microsoft.com/office/officeart/2016/7/layout/LinProcess1"/>
    <dgm:cxn modelId="{CE1F0A12-5110-42DF-90B4-471C05541587}" type="presParOf" srcId="{673AB874-A444-4A63-BA46-DE30869BFB24}" destId="{86E9CACF-E17A-447B-91DA-BBAF732A5AE3}" srcOrd="7" destOrd="0" presId="urn:microsoft.com/office/officeart/2016/7/layout/LinProcess1"/>
    <dgm:cxn modelId="{6898868A-495D-4E9E-9494-3C61253566AA}" type="presParOf" srcId="{673AB874-A444-4A63-BA46-DE30869BFB24}" destId="{16A33B07-B2D6-4595-98B0-4B90BE5BF3FD}" srcOrd="8" destOrd="0" presId="urn:microsoft.com/office/officeart/2016/7/layout/LinProcess1"/>
    <dgm:cxn modelId="{EF663ABB-63EF-435D-86A3-D71C37BD5C1A}" type="presParOf" srcId="{16A33B07-B2D6-4595-98B0-4B90BE5BF3FD}" destId="{9F87CCCA-798F-40AA-8444-97880BAC144B}" srcOrd="0" destOrd="0" presId="urn:microsoft.com/office/officeart/2016/7/layout/LinProcess1"/>
    <dgm:cxn modelId="{89B0505C-080C-486D-B6AA-3FC99E28261B}" type="presParOf" srcId="{16A33B07-B2D6-4595-98B0-4B90BE5BF3FD}" destId="{67900FCF-9C14-4C6D-B90F-E9CA6882D2B5}" srcOrd="1" destOrd="0" presId="urn:microsoft.com/office/officeart/2016/7/layout/LinProcess1"/>
    <dgm:cxn modelId="{46B75DF4-A33A-4B45-8C4F-7B8688267EDD}" type="presParOf" srcId="{16A33B07-B2D6-4595-98B0-4B90BE5BF3FD}" destId="{7AB1FC95-CA8D-4D2F-9576-36D8195A3B66}" srcOrd="2" destOrd="0" presId="urn:microsoft.com/office/officeart/2016/7/layout/LinProcess1"/>
    <dgm:cxn modelId="{6CCD4840-DE5E-4FA6-99FF-BA20D241F47A}" type="presParOf" srcId="{16A33B07-B2D6-4595-98B0-4B90BE5BF3FD}" destId="{471CF69C-9F4A-40BB-87B6-99B47A5AB46F}" srcOrd="3" destOrd="0" presId="urn:microsoft.com/office/officeart/2016/7/layout/LinProcess1"/>
    <dgm:cxn modelId="{C6824BF7-89E4-497A-A67A-8F2E8D37DD25}" type="presParOf" srcId="{16A33B07-B2D6-4595-98B0-4B90BE5BF3FD}" destId="{A1CE1EE4-EEFC-43FA-AA7F-F11772E2C4CE}" srcOrd="4" destOrd="0" presId="urn:microsoft.com/office/officeart/2016/7/layout/LinProcess1"/>
    <dgm:cxn modelId="{8770D348-EF20-4C03-8BFC-3A7E758AE6AE}" type="presParOf" srcId="{673AB874-A444-4A63-BA46-DE30869BFB24}" destId="{A4FE95A2-10CB-4077-AB81-D880C3D5C72E}" srcOrd="9" destOrd="0" presId="urn:microsoft.com/office/officeart/2016/7/layout/LinProcess1"/>
    <dgm:cxn modelId="{5BA50758-543D-4A90-9CA4-71742A59011A}" type="presParOf" srcId="{A4FE95A2-10CB-4077-AB81-D880C3D5C72E}" destId="{B0848147-C92C-43A7-8F55-6F6E2C2BD59B}" srcOrd="0" destOrd="0" presId="urn:microsoft.com/office/officeart/2016/7/layout/LinProcess1"/>
    <dgm:cxn modelId="{A6B1EBF4-02F9-444E-9A05-792F5863AC99}" type="presParOf" srcId="{A4FE95A2-10CB-4077-AB81-D880C3D5C72E}" destId="{9A1A989F-D5F0-47C4-B43D-4657488B83AB}" srcOrd="1" destOrd="0" presId="urn:microsoft.com/office/officeart/2016/7/layout/LinProcess1"/>
    <dgm:cxn modelId="{8622527E-6F9A-4C93-97B4-961792AFF435}" type="presParOf" srcId="{673AB874-A444-4A63-BA46-DE30869BFB24}" destId="{E4E104A7-F249-4486-81BD-CD314560C237}" srcOrd="10" destOrd="0" presId="urn:microsoft.com/office/officeart/2016/7/layout/LinProcess1"/>
    <dgm:cxn modelId="{4366DE0B-3319-40A4-9460-ED6FD89B1BAA}" type="presParOf" srcId="{673AB874-A444-4A63-BA46-DE30869BFB24}" destId="{F8C2677F-E0A7-4657-B7C1-5351E72F1534}" srcOrd="11" destOrd="0" presId="urn:microsoft.com/office/officeart/2016/7/layout/LinProcess1"/>
    <dgm:cxn modelId="{247C98B8-4A1F-47CC-8E14-68E5AA89F39F}" type="presParOf" srcId="{673AB874-A444-4A63-BA46-DE30869BFB24}" destId="{EDF0D50E-6614-4276-BF3A-485DB481265D}" srcOrd="12" destOrd="0" presId="urn:microsoft.com/office/officeart/2016/7/layout/LinProcess1"/>
    <dgm:cxn modelId="{27428282-4A31-4D35-9225-FE46962ADA7C}" type="presParOf" srcId="{EDF0D50E-6614-4276-BF3A-485DB481265D}" destId="{45C24ABF-685F-47DF-B11E-696E1AD1BE08}" srcOrd="0" destOrd="0" presId="urn:microsoft.com/office/officeart/2016/7/layout/LinProcess1"/>
    <dgm:cxn modelId="{77B4AB84-5BB1-45A0-BF38-E7A2101CCDAC}" type="presParOf" srcId="{EDF0D50E-6614-4276-BF3A-485DB481265D}" destId="{CCD9E72A-1386-4F29-8FA4-F3C7285C4BA5}" srcOrd="1" destOrd="0" presId="urn:microsoft.com/office/officeart/2016/7/layout/LinProcess1"/>
    <dgm:cxn modelId="{CE47E51B-EE59-412C-ADEA-EF1D672A457C}" type="presParOf" srcId="{EDF0D50E-6614-4276-BF3A-485DB481265D}" destId="{D087CAFC-F7B2-478A-89A0-7630910F29AE}" srcOrd="2" destOrd="0" presId="urn:microsoft.com/office/officeart/2016/7/layout/LinProcess1"/>
    <dgm:cxn modelId="{07FD16E4-9B06-43CB-AC43-3548B1E12647}" type="presParOf" srcId="{EDF0D50E-6614-4276-BF3A-485DB481265D}" destId="{ADB101AF-F188-4839-8BCD-EA9C6C5497E8}" srcOrd="3" destOrd="0" presId="urn:microsoft.com/office/officeart/2016/7/layout/LinProcess1"/>
    <dgm:cxn modelId="{7A04E533-BBD8-496F-8D13-4831A699845D}" type="presParOf" srcId="{EDF0D50E-6614-4276-BF3A-485DB481265D}" destId="{3F0530F0-83ED-41A4-BF62-D6D14F34DE73}" srcOrd="4" destOrd="0" presId="urn:microsoft.com/office/officeart/2016/7/layout/LinProcess1"/>
    <dgm:cxn modelId="{99F9F802-B64A-436B-8376-6DABAC3CA609}" type="presParOf" srcId="{673AB874-A444-4A63-BA46-DE30869BFB24}" destId="{3CED590C-B89E-42A1-90B8-811959A81D78}" srcOrd="13" destOrd="0" presId="urn:microsoft.com/office/officeart/2016/7/layout/LinProcess1"/>
    <dgm:cxn modelId="{E7D714C3-845F-4940-AAFD-F96B166C1EDF}" type="presParOf" srcId="{3CED590C-B89E-42A1-90B8-811959A81D78}" destId="{DA011520-2ADE-406A-9DB1-73B64551EA29}" srcOrd="0" destOrd="0" presId="urn:microsoft.com/office/officeart/2016/7/layout/LinProcess1"/>
    <dgm:cxn modelId="{88F23AAD-0543-4574-8BC4-57E3022C8DC2}" type="presParOf" srcId="{3CED590C-B89E-42A1-90B8-811959A81D78}" destId="{EF0DB872-0831-4FCD-82AE-6AC68D433957}" srcOrd="1" destOrd="0" presId="urn:microsoft.com/office/officeart/2016/7/layout/LinProcess1"/>
    <dgm:cxn modelId="{F3A45D83-A7DD-4D29-AAE6-4302671BDE79}" type="presParOf" srcId="{673AB874-A444-4A63-BA46-DE30869BFB24}" destId="{EEC5897E-C677-4666-B443-7B263DEFF00C}" srcOrd="14" destOrd="0" presId="urn:microsoft.com/office/officeart/2016/7/layout/LinProcess1"/>
    <dgm:cxn modelId="{D7F063CE-5C21-4706-A8BC-280BEC7F0B57}" type="presParOf" srcId="{673AB874-A444-4A63-BA46-DE30869BFB24}" destId="{898C48CD-E2F6-4309-9F0A-C5271DA3FBBC}" srcOrd="15" destOrd="0" presId="urn:microsoft.com/office/officeart/2016/7/layout/LinProcess1"/>
    <dgm:cxn modelId="{7A01F802-925C-472D-85CC-93B40B394EC2}" type="presParOf" srcId="{673AB874-A444-4A63-BA46-DE30869BFB24}" destId="{AF9CA978-1814-42DB-9553-05CF7BB22B3B}" srcOrd="16" destOrd="0" presId="urn:microsoft.com/office/officeart/2016/7/layout/LinProcess1"/>
    <dgm:cxn modelId="{4453705D-6B3F-4E5A-A24A-B00D449B1E33}" type="presParOf" srcId="{AF9CA978-1814-42DB-9553-05CF7BB22B3B}" destId="{4658E3C5-F5F5-461B-B768-1307C68E6E67}" srcOrd="0" destOrd="0" presId="urn:microsoft.com/office/officeart/2016/7/layout/LinProcess1"/>
    <dgm:cxn modelId="{9CFE6CDD-1194-4AC0-AF93-47DC2620AB6C}" type="presParOf" srcId="{AF9CA978-1814-42DB-9553-05CF7BB22B3B}" destId="{EC3E0722-35F9-44C7-843E-F1CD06E4B488}" srcOrd="1" destOrd="0" presId="urn:microsoft.com/office/officeart/2016/7/layout/LinProcess1"/>
    <dgm:cxn modelId="{DA9AF3DA-67FA-4E0F-B40D-FC44A69766F8}" type="presParOf" srcId="{AF9CA978-1814-42DB-9553-05CF7BB22B3B}" destId="{F60FD4DC-4D8E-4847-8B9A-2AA01C6CDA31}" srcOrd="2" destOrd="0" presId="urn:microsoft.com/office/officeart/2016/7/layout/LinProcess1"/>
    <dgm:cxn modelId="{0A0B9003-FF67-4049-92E6-37F3C7C680C9}" type="presParOf" srcId="{AF9CA978-1814-42DB-9553-05CF7BB22B3B}" destId="{E35EF0BD-5EB3-48FB-9E4B-2BBE23AEE538}" srcOrd="3" destOrd="0" presId="urn:microsoft.com/office/officeart/2016/7/layout/LinProcess1"/>
    <dgm:cxn modelId="{84A14FDF-E142-4B1A-8351-DCC618922BDC}" type="presParOf" srcId="{AF9CA978-1814-42DB-9553-05CF7BB22B3B}" destId="{D64E9A1A-907B-4E4F-AF5A-244D5A6E75E5}" srcOrd="4" destOrd="0" presId="urn:microsoft.com/office/officeart/2016/7/layout/LinProcess1"/>
    <dgm:cxn modelId="{5C2F548B-C363-45DE-8609-F9644F719B90}" type="presParOf" srcId="{673AB874-A444-4A63-BA46-DE30869BFB24}" destId="{8CF39E92-5A3D-4741-925C-564FB4B642B9}" srcOrd="17" destOrd="0" presId="urn:microsoft.com/office/officeart/2016/7/layout/Lin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35E48-690B-4A79-BCBF-EBD1BCB82CFB}">
      <dsp:nvSpPr>
        <dsp:cNvPr id="0" name=""/>
        <dsp:cNvSpPr/>
      </dsp:nvSpPr>
      <dsp:spPr>
        <a:xfrm>
          <a:off x="976595" y="1020207"/>
          <a:ext cx="973001"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1966BD-9E31-4A2E-81DE-A764CBB5C815}">
      <dsp:nvSpPr>
        <dsp:cNvPr id="0" name=""/>
        <dsp:cNvSpPr/>
      </dsp:nvSpPr>
      <dsp:spPr>
        <a:xfrm>
          <a:off x="606854" y="650503"/>
          <a:ext cx="739480" cy="739480"/>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96" tIns="28696" rIns="28696" bIns="28696" numCol="1" spcCol="1270" anchor="ctr" anchorCtr="0">
          <a:noAutofit/>
        </a:bodyPr>
        <a:lstStyle/>
        <a:p>
          <a:pPr marL="0" lvl="0" indent="0" algn="ctr" defTabSz="1466850">
            <a:lnSpc>
              <a:spcPct val="90000"/>
            </a:lnSpc>
            <a:spcBef>
              <a:spcPct val="0"/>
            </a:spcBef>
            <a:spcAft>
              <a:spcPct val="35000"/>
            </a:spcAft>
            <a:buNone/>
          </a:pPr>
          <a:r>
            <a:rPr lang="en-US" sz="3300" kern="1200"/>
            <a:t>1</a:t>
          </a:r>
        </a:p>
      </dsp:txBody>
      <dsp:txXfrm>
        <a:off x="715148" y="758797"/>
        <a:ext cx="522892" cy="522892"/>
      </dsp:txXfrm>
    </dsp:sp>
    <dsp:sp modelId="{DFD5455A-7D65-474A-AB21-B0DA19D3CA34}">
      <dsp:nvSpPr>
        <dsp:cNvPr id="0" name=""/>
        <dsp:cNvSpPr/>
      </dsp:nvSpPr>
      <dsp:spPr>
        <a:xfrm>
          <a:off x="3594" y="1555583"/>
          <a:ext cx="1946002" cy="1882399"/>
        </a:xfrm>
        <a:prstGeom prst="upArrowCallout">
          <a:avLst>
            <a:gd name="adj1" fmla="val 50000"/>
            <a:gd name="adj2" fmla="val 20000"/>
            <a:gd name="adj3" fmla="val 20000"/>
            <a:gd name="adj4" fmla="val 100000"/>
          </a:avLst>
        </a:prstGeom>
        <a:solidFill>
          <a:schemeClr val="accent2">
            <a:tint val="40000"/>
            <a:alpha val="90000"/>
            <a:hueOff val="-65325"/>
            <a:satOff val="-5796"/>
            <a:lumOff val="-59"/>
            <a:alphaOff val="0"/>
          </a:schemeClr>
        </a:solidFill>
        <a:ln w="12700" cap="flat" cmpd="sng" algn="ctr">
          <a:solidFill>
            <a:schemeClr val="accent2">
              <a:tint val="40000"/>
              <a:alpha val="90000"/>
              <a:hueOff val="-65325"/>
              <a:satOff val="-5796"/>
              <a:lumOff val="-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503" tIns="165100" rIns="153503" bIns="165100" numCol="1" spcCol="1270" anchor="t" anchorCtr="0">
          <a:noAutofit/>
        </a:bodyPr>
        <a:lstStyle/>
        <a:p>
          <a:pPr marL="0" lvl="0" indent="0" algn="l" defTabSz="533400">
            <a:lnSpc>
              <a:spcPct val="90000"/>
            </a:lnSpc>
            <a:spcBef>
              <a:spcPct val="0"/>
            </a:spcBef>
            <a:spcAft>
              <a:spcPct val="35000"/>
            </a:spcAft>
            <a:buNone/>
          </a:pPr>
          <a:r>
            <a:rPr lang="en-GB" sz="1200" kern="1200"/>
            <a:t>Replace fire extinguisher safety pins, stow them back in their baskets and secure them.</a:t>
          </a:r>
          <a:endParaRPr lang="en-US" sz="1200" kern="1200"/>
        </a:p>
      </dsp:txBody>
      <dsp:txXfrm>
        <a:off x="3594" y="1932063"/>
        <a:ext cx="1946002" cy="1505919"/>
      </dsp:txXfrm>
    </dsp:sp>
    <dsp:sp modelId="{3FF780C9-EC8A-422A-A232-946A8E585A8F}">
      <dsp:nvSpPr>
        <dsp:cNvPr id="0" name=""/>
        <dsp:cNvSpPr/>
      </dsp:nvSpPr>
      <dsp:spPr>
        <a:xfrm>
          <a:off x="1989683" y="942403"/>
          <a:ext cx="94964" cy="155680"/>
        </a:xfrm>
        <a:prstGeom prst="chevron">
          <a:avLst>
            <a:gd name="adj" fmla="val 90000"/>
          </a:avLst>
        </a:prstGeom>
        <a:solidFill>
          <a:schemeClr val="accent2">
            <a:tint val="40000"/>
            <a:alpha val="90000"/>
            <a:hueOff val="-130650"/>
            <a:satOff val="-11592"/>
            <a:lumOff val="-118"/>
            <a:alphaOff val="0"/>
          </a:schemeClr>
        </a:solidFill>
        <a:ln w="12700" cap="flat" cmpd="sng" algn="ctr">
          <a:solidFill>
            <a:schemeClr val="accent2">
              <a:tint val="40000"/>
              <a:alpha val="90000"/>
              <a:hueOff val="-130650"/>
              <a:satOff val="-11592"/>
              <a:lumOff val="-118"/>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9C097C-7DA8-49E0-96EA-ADFF7DF63EA5}">
      <dsp:nvSpPr>
        <dsp:cNvPr id="0" name=""/>
        <dsp:cNvSpPr/>
      </dsp:nvSpPr>
      <dsp:spPr>
        <a:xfrm>
          <a:off x="2144196" y="1020207"/>
          <a:ext cx="1946002" cy="72"/>
        </a:xfrm>
        <a:prstGeom prst="rect">
          <a:avLst/>
        </a:prstGeom>
        <a:solidFill>
          <a:schemeClr val="accent2">
            <a:tint val="40000"/>
            <a:alpha val="90000"/>
            <a:hueOff val="-195975"/>
            <a:satOff val="-17388"/>
            <a:lumOff val="-177"/>
            <a:alphaOff val="0"/>
          </a:schemeClr>
        </a:solidFill>
        <a:ln w="12700" cap="flat" cmpd="sng" algn="ctr">
          <a:solidFill>
            <a:schemeClr val="accent2">
              <a:tint val="40000"/>
              <a:alpha val="90000"/>
              <a:hueOff val="-195975"/>
              <a:satOff val="-17388"/>
              <a:lumOff val="-1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6822A3-A47D-4AC7-A836-73A2CBC836B1}">
      <dsp:nvSpPr>
        <dsp:cNvPr id="0" name=""/>
        <dsp:cNvSpPr/>
      </dsp:nvSpPr>
      <dsp:spPr>
        <a:xfrm>
          <a:off x="2747457" y="650503"/>
          <a:ext cx="739480" cy="739480"/>
        </a:xfrm>
        <a:prstGeom prst="ellips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96" tIns="28696" rIns="28696" bIns="28696" numCol="1" spcCol="1270" anchor="ctr" anchorCtr="0">
          <a:noAutofit/>
        </a:bodyPr>
        <a:lstStyle/>
        <a:p>
          <a:pPr marL="0" lvl="0" indent="0" algn="ctr" defTabSz="1466850">
            <a:lnSpc>
              <a:spcPct val="90000"/>
            </a:lnSpc>
            <a:spcBef>
              <a:spcPct val="0"/>
            </a:spcBef>
            <a:spcAft>
              <a:spcPct val="35000"/>
            </a:spcAft>
            <a:buNone/>
          </a:pPr>
          <a:r>
            <a:rPr lang="en-US" sz="3300" kern="1200"/>
            <a:t>2</a:t>
          </a:r>
        </a:p>
      </dsp:txBody>
      <dsp:txXfrm>
        <a:off x="2855751" y="758797"/>
        <a:ext cx="522892" cy="522892"/>
      </dsp:txXfrm>
    </dsp:sp>
    <dsp:sp modelId="{36F82497-20D9-4849-B3A1-D50FBD2A3158}">
      <dsp:nvSpPr>
        <dsp:cNvPr id="0" name=""/>
        <dsp:cNvSpPr/>
      </dsp:nvSpPr>
      <dsp:spPr>
        <a:xfrm>
          <a:off x="2144196" y="1555583"/>
          <a:ext cx="1946002" cy="1882399"/>
        </a:xfrm>
        <a:prstGeom prst="upArrowCallout">
          <a:avLst>
            <a:gd name="adj1" fmla="val 50000"/>
            <a:gd name="adj2" fmla="val 20000"/>
            <a:gd name="adj3" fmla="val 20000"/>
            <a:gd name="adj4" fmla="val 100000"/>
          </a:avLst>
        </a:prstGeom>
        <a:solidFill>
          <a:schemeClr val="accent2">
            <a:tint val="40000"/>
            <a:alpha val="90000"/>
            <a:hueOff val="-261300"/>
            <a:satOff val="-23183"/>
            <a:lumOff val="-237"/>
            <a:alphaOff val="0"/>
          </a:schemeClr>
        </a:solidFill>
        <a:ln w="12700" cap="flat" cmpd="sng" algn="ctr">
          <a:solidFill>
            <a:schemeClr val="accent2">
              <a:tint val="40000"/>
              <a:alpha val="90000"/>
              <a:hueOff val="-261300"/>
              <a:satOff val="-23183"/>
              <a:lumOff val="-23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503" tIns="165100" rIns="153503" bIns="165100" numCol="1" spcCol="1270" anchor="t" anchorCtr="0">
          <a:noAutofit/>
        </a:bodyPr>
        <a:lstStyle/>
        <a:p>
          <a:pPr marL="0" lvl="0" indent="0" algn="l" defTabSz="533400">
            <a:lnSpc>
              <a:spcPct val="90000"/>
            </a:lnSpc>
            <a:spcBef>
              <a:spcPct val="0"/>
            </a:spcBef>
            <a:spcAft>
              <a:spcPct val="35000"/>
            </a:spcAft>
            <a:buNone/>
          </a:pPr>
          <a:r>
            <a:rPr lang="en-GB" sz="1200" kern="1200"/>
            <a:t>Perform a walk around check of the MT to make sure that everything is secured in place and all MT-KP connections are removed.</a:t>
          </a:r>
          <a:endParaRPr lang="en-US" sz="1200" kern="1200"/>
        </a:p>
      </dsp:txBody>
      <dsp:txXfrm>
        <a:off x="2144196" y="1932063"/>
        <a:ext cx="1946002" cy="1505919"/>
      </dsp:txXfrm>
    </dsp:sp>
    <dsp:sp modelId="{1ECF99F8-66B6-4A0F-A2C5-FF0B356D447F}">
      <dsp:nvSpPr>
        <dsp:cNvPr id="0" name=""/>
        <dsp:cNvSpPr/>
      </dsp:nvSpPr>
      <dsp:spPr>
        <a:xfrm>
          <a:off x="4130286" y="942403"/>
          <a:ext cx="94964" cy="155680"/>
        </a:xfrm>
        <a:prstGeom prst="chevron">
          <a:avLst>
            <a:gd name="adj" fmla="val 90000"/>
          </a:avLst>
        </a:prstGeom>
        <a:solidFill>
          <a:schemeClr val="accent2">
            <a:tint val="40000"/>
            <a:alpha val="90000"/>
            <a:hueOff val="-326625"/>
            <a:satOff val="-28979"/>
            <a:lumOff val="-296"/>
            <a:alphaOff val="0"/>
          </a:schemeClr>
        </a:solidFill>
        <a:ln w="12700" cap="flat" cmpd="sng" algn="ctr">
          <a:solidFill>
            <a:schemeClr val="accent2">
              <a:tint val="40000"/>
              <a:alpha val="90000"/>
              <a:hueOff val="-326625"/>
              <a:satOff val="-28979"/>
              <a:lumOff val="-296"/>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900FCF-9C14-4C6D-B90F-E9CA6882D2B5}">
      <dsp:nvSpPr>
        <dsp:cNvPr id="0" name=""/>
        <dsp:cNvSpPr/>
      </dsp:nvSpPr>
      <dsp:spPr>
        <a:xfrm>
          <a:off x="4284798" y="1020207"/>
          <a:ext cx="1946002" cy="72"/>
        </a:xfrm>
        <a:prstGeom prst="rect">
          <a:avLst/>
        </a:prstGeom>
        <a:solidFill>
          <a:schemeClr val="accent2">
            <a:tint val="40000"/>
            <a:alpha val="90000"/>
            <a:hueOff val="-391950"/>
            <a:satOff val="-34775"/>
            <a:lumOff val="-355"/>
            <a:alphaOff val="0"/>
          </a:schemeClr>
        </a:solidFill>
        <a:ln w="12700" cap="flat" cmpd="sng" algn="ctr">
          <a:solidFill>
            <a:schemeClr val="accent2">
              <a:tint val="40000"/>
              <a:alpha val="90000"/>
              <a:hueOff val="-391950"/>
              <a:satOff val="-34775"/>
              <a:lumOff val="-355"/>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B1FC95-CA8D-4D2F-9576-36D8195A3B66}">
      <dsp:nvSpPr>
        <dsp:cNvPr id="0" name=""/>
        <dsp:cNvSpPr/>
      </dsp:nvSpPr>
      <dsp:spPr>
        <a:xfrm>
          <a:off x="4888059" y="650503"/>
          <a:ext cx="739480" cy="739480"/>
        </a:xfrm>
        <a:prstGeom prst="ellips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96" tIns="28696" rIns="28696" bIns="28696" numCol="1" spcCol="1270" anchor="ctr" anchorCtr="0">
          <a:noAutofit/>
        </a:bodyPr>
        <a:lstStyle/>
        <a:p>
          <a:pPr marL="0" lvl="0" indent="0" algn="ctr" defTabSz="1466850">
            <a:lnSpc>
              <a:spcPct val="90000"/>
            </a:lnSpc>
            <a:spcBef>
              <a:spcPct val="0"/>
            </a:spcBef>
            <a:spcAft>
              <a:spcPct val="35000"/>
            </a:spcAft>
            <a:buNone/>
          </a:pPr>
          <a:r>
            <a:rPr lang="en-US" sz="3300" kern="1200"/>
            <a:t>3</a:t>
          </a:r>
        </a:p>
      </dsp:txBody>
      <dsp:txXfrm>
        <a:off x="4996353" y="758797"/>
        <a:ext cx="522892" cy="522892"/>
      </dsp:txXfrm>
    </dsp:sp>
    <dsp:sp modelId="{A1CE1EE4-EEFC-43FA-AA7F-F11772E2C4CE}">
      <dsp:nvSpPr>
        <dsp:cNvPr id="0" name=""/>
        <dsp:cNvSpPr/>
      </dsp:nvSpPr>
      <dsp:spPr>
        <a:xfrm>
          <a:off x="4284798" y="1555583"/>
          <a:ext cx="1946002" cy="1882399"/>
        </a:xfrm>
        <a:prstGeom prst="upArrowCallout">
          <a:avLst>
            <a:gd name="adj1" fmla="val 50000"/>
            <a:gd name="adj2" fmla="val 20000"/>
            <a:gd name="adj3" fmla="val 20000"/>
            <a:gd name="adj4" fmla="val 100000"/>
          </a:avLst>
        </a:prstGeom>
        <a:solidFill>
          <a:schemeClr val="accent2">
            <a:tint val="40000"/>
            <a:alpha val="90000"/>
            <a:hueOff val="-457276"/>
            <a:satOff val="-40571"/>
            <a:lumOff val="-414"/>
            <a:alphaOff val="0"/>
          </a:schemeClr>
        </a:solidFill>
        <a:ln w="12700" cap="flat" cmpd="sng" algn="ctr">
          <a:solidFill>
            <a:schemeClr val="accent2">
              <a:tint val="40000"/>
              <a:alpha val="90000"/>
              <a:hueOff val="-457276"/>
              <a:satOff val="-40571"/>
              <a:lumOff val="-4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503" tIns="165100" rIns="153503" bIns="165100" numCol="1" spcCol="1270" anchor="t" anchorCtr="0">
          <a:noAutofit/>
        </a:bodyPr>
        <a:lstStyle/>
        <a:p>
          <a:pPr marL="0" lvl="0" indent="0" algn="l" defTabSz="533400">
            <a:lnSpc>
              <a:spcPct val="90000"/>
            </a:lnSpc>
            <a:spcBef>
              <a:spcPct val="0"/>
            </a:spcBef>
            <a:spcAft>
              <a:spcPct val="35000"/>
            </a:spcAft>
            <a:buNone/>
          </a:pPr>
          <a:r>
            <a:rPr lang="en-GB" sz="1200" kern="1200"/>
            <a:t>Remove wheel chocks and stow them away.</a:t>
          </a:r>
          <a:endParaRPr lang="en-US" sz="1200" kern="1200"/>
        </a:p>
      </dsp:txBody>
      <dsp:txXfrm>
        <a:off x="4284798" y="1932063"/>
        <a:ext cx="1946002" cy="1505919"/>
      </dsp:txXfrm>
    </dsp:sp>
    <dsp:sp modelId="{9A1A989F-D5F0-47C4-B43D-4657488B83AB}">
      <dsp:nvSpPr>
        <dsp:cNvPr id="0" name=""/>
        <dsp:cNvSpPr/>
      </dsp:nvSpPr>
      <dsp:spPr>
        <a:xfrm>
          <a:off x="6270888" y="942403"/>
          <a:ext cx="94964" cy="155680"/>
        </a:xfrm>
        <a:prstGeom prst="chevron">
          <a:avLst>
            <a:gd name="adj" fmla="val 90000"/>
          </a:avLst>
        </a:prstGeom>
        <a:solidFill>
          <a:schemeClr val="accent2">
            <a:tint val="40000"/>
            <a:alpha val="90000"/>
            <a:hueOff val="-522601"/>
            <a:satOff val="-46367"/>
            <a:lumOff val="-473"/>
            <a:alphaOff val="0"/>
          </a:schemeClr>
        </a:solidFill>
        <a:ln w="12700" cap="flat" cmpd="sng" algn="ctr">
          <a:solidFill>
            <a:schemeClr val="accent2">
              <a:tint val="40000"/>
              <a:alpha val="90000"/>
              <a:hueOff val="-522601"/>
              <a:satOff val="-46367"/>
              <a:lumOff val="-47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D9E72A-1386-4F29-8FA4-F3C7285C4BA5}">
      <dsp:nvSpPr>
        <dsp:cNvPr id="0" name=""/>
        <dsp:cNvSpPr/>
      </dsp:nvSpPr>
      <dsp:spPr>
        <a:xfrm>
          <a:off x="6425401" y="1020207"/>
          <a:ext cx="1946002" cy="72"/>
        </a:xfrm>
        <a:prstGeom prst="rect">
          <a:avLst/>
        </a:prstGeom>
        <a:solidFill>
          <a:schemeClr val="accent2">
            <a:tint val="40000"/>
            <a:alpha val="90000"/>
            <a:hueOff val="-587926"/>
            <a:satOff val="-52163"/>
            <a:lumOff val="-532"/>
            <a:alphaOff val="0"/>
          </a:schemeClr>
        </a:solidFill>
        <a:ln w="12700" cap="flat" cmpd="sng" algn="ctr">
          <a:solidFill>
            <a:schemeClr val="accent2">
              <a:tint val="40000"/>
              <a:alpha val="90000"/>
              <a:hueOff val="-587926"/>
              <a:satOff val="-52163"/>
              <a:lumOff val="-53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87CAFC-F7B2-478A-89A0-7630910F29AE}">
      <dsp:nvSpPr>
        <dsp:cNvPr id="0" name=""/>
        <dsp:cNvSpPr/>
      </dsp:nvSpPr>
      <dsp:spPr>
        <a:xfrm>
          <a:off x="7028661" y="650503"/>
          <a:ext cx="739480" cy="739480"/>
        </a:xfrm>
        <a:prstGeom prst="ellips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96" tIns="28696" rIns="28696" bIns="28696" numCol="1" spcCol="1270" anchor="ctr" anchorCtr="0">
          <a:noAutofit/>
        </a:bodyPr>
        <a:lstStyle/>
        <a:p>
          <a:pPr marL="0" lvl="0" indent="0" algn="ctr" defTabSz="1466850">
            <a:lnSpc>
              <a:spcPct val="90000"/>
            </a:lnSpc>
            <a:spcBef>
              <a:spcPct val="0"/>
            </a:spcBef>
            <a:spcAft>
              <a:spcPct val="35000"/>
            </a:spcAft>
            <a:buNone/>
          </a:pPr>
          <a:r>
            <a:rPr lang="en-US" sz="3300" kern="1200"/>
            <a:t>4</a:t>
          </a:r>
        </a:p>
      </dsp:txBody>
      <dsp:txXfrm>
        <a:off x="7136955" y="758797"/>
        <a:ext cx="522892" cy="522892"/>
      </dsp:txXfrm>
    </dsp:sp>
    <dsp:sp modelId="{3F0530F0-83ED-41A4-BF62-D6D14F34DE73}">
      <dsp:nvSpPr>
        <dsp:cNvPr id="0" name=""/>
        <dsp:cNvSpPr/>
      </dsp:nvSpPr>
      <dsp:spPr>
        <a:xfrm>
          <a:off x="6425401" y="1555583"/>
          <a:ext cx="1946002" cy="1882399"/>
        </a:xfrm>
        <a:prstGeom prst="upArrowCallout">
          <a:avLst>
            <a:gd name="adj1" fmla="val 50000"/>
            <a:gd name="adj2" fmla="val 20000"/>
            <a:gd name="adj3" fmla="val 20000"/>
            <a:gd name="adj4" fmla="val 100000"/>
          </a:avLst>
        </a:prstGeom>
        <a:solidFill>
          <a:schemeClr val="accent2">
            <a:tint val="40000"/>
            <a:alpha val="90000"/>
            <a:hueOff val="-653251"/>
            <a:satOff val="-57958"/>
            <a:lumOff val="-592"/>
            <a:alphaOff val="0"/>
          </a:schemeClr>
        </a:solidFill>
        <a:ln w="12700" cap="flat" cmpd="sng" algn="ctr">
          <a:solidFill>
            <a:schemeClr val="accent2">
              <a:tint val="40000"/>
              <a:alpha val="90000"/>
              <a:hueOff val="-653251"/>
              <a:satOff val="-57958"/>
              <a:lumOff val="-5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503" tIns="165100" rIns="153503" bIns="165100" numCol="1" spcCol="1270" anchor="t" anchorCtr="0">
          <a:noAutofit/>
        </a:bodyPr>
        <a:lstStyle/>
        <a:p>
          <a:pPr marL="0" lvl="0" indent="0" algn="l" defTabSz="533400">
            <a:lnSpc>
              <a:spcPct val="90000"/>
            </a:lnSpc>
            <a:spcBef>
              <a:spcPct val="0"/>
            </a:spcBef>
            <a:spcAft>
              <a:spcPct val="35000"/>
            </a:spcAft>
            <a:buNone/>
          </a:pPr>
          <a:r>
            <a:rPr lang="en-GB" sz="1200" kern="1200"/>
            <a:t>Check the driver app to see the next scheduled KP for refill. Click next to navigate to the next KP. </a:t>
          </a:r>
          <a:endParaRPr lang="en-US" sz="1200" kern="1200"/>
        </a:p>
      </dsp:txBody>
      <dsp:txXfrm>
        <a:off x="6425401" y="1932063"/>
        <a:ext cx="1946002" cy="1505919"/>
      </dsp:txXfrm>
    </dsp:sp>
    <dsp:sp modelId="{EF0DB872-0831-4FCD-82AE-6AC68D433957}">
      <dsp:nvSpPr>
        <dsp:cNvPr id="0" name=""/>
        <dsp:cNvSpPr/>
      </dsp:nvSpPr>
      <dsp:spPr>
        <a:xfrm>
          <a:off x="8411491" y="942403"/>
          <a:ext cx="94964" cy="155680"/>
        </a:xfrm>
        <a:prstGeom prst="chevron">
          <a:avLst>
            <a:gd name="adj" fmla="val 90000"/>
          </a:avLst>
        </a:prstGeom>
        <a:solidFill>
          <a:schemeClr val="accent2">
            <a:tint val="40000"/>
            <a:alpha val="90000"/>
            <a:hueOff val="-718576"/>
            <a:satOff val="-63754"/>
            <a:lumOff val="-651"/>
            <a:alphaOff val="0"/>
          </a:schemeClr>
        </a:solidFill>
        <a:ln w="12700" cap="flat" cmpd="sng" algn="ctr">
          <a:solidFill>
            <a:schemeClr val="accent2">
              <a:tint val="40000"/>
              <a:alpha val="90000"/>
              <a:hueOff val="-718576"/>
              <a:satOff val="-63754"/>
              <a:lumOff val="-651"/>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3E0722-35F9-44C7-843E-F1CD06E4B488}">
      <dsp:nvSpPr>
        <dsp:cNvPr id="0" name=""/>
        <dsp:cNvSpPr/>
      </dsp:nvSpPr>
      <dsp:spPr>
        <a:xfrm>
          <a:off x="8566003" y="1020207"/>
          <a:ext cx="973001" cy="72"/>
        </a:xfrm>
        <a:prstGeom prst="rect">
          <a:avLst/>
        </a:prstGeom>
        <a:solidFill>
          <a:schemeClr val="accent2">
            <a:tint val="40000"/>
            <a:alpha val="90000"/>
            <a:hueOff val="-783901"/>
            <a:satOff val="-69550"/>
            <a:lumOff val="-710"/>
            <a:alphaOff val="0"/>
          </a:schemeClr>
        </a:solidFill>
        <a:ln w="12700" cap="flat" cmpd="sng" algn="ctr">
          <a:solidFill>
            <a:schemeClr val="accent2">
              <a:tint val="40000"/>
              <a:alpha val="90000"/>
              <a:hueOff val="-783901"/>
              <a:satOff val="-69550"/>
              <a:lumOff val="-71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0FD4DC-4D8E-4847-8B9A-2AA01C6CDA31}">
      <dsp:nvSpPr>
        <dsp:cNvPr id="0" name=""/>
        <dsp:cNvSpPr/>
      </dsp:nvSpPr>
      <dsp:spPr>
        <a:xfrm>
          <a:off x="9169264" y="650503"/>
          <a:ext cx="739480" cy="739480"/>
        </a:xfrm>
        <a:prstGeom prst="ellips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96" tIns="28696" rIns="28696" bIns="28696" numCol="1" spcCol="1270" anchor="ctr" anchorCtr="0">
          <a:noAutofit/>
        </a:bodyPr>
        <a:lstStyle/>
        <a:p>
          <a:pPr marL="0" lvl="0" indent="0" algn="ctr" defTabSz="1466850">
            <a:lnSpc>
              <a:spcPct val="90000"/>
            </a:lnSpc>
            <a:spcBef>
              <a:spcPct val="0"/>
            </a:spcBef>
            <a:spcAft>
              <a:spcPct val="35000"/>
            </a:spcAft>
            <a:buNone/>
          </a:pPr>
          <a:r>
            <a:rPr lang="en-US" sz="3300" kern="1200"/>
            <a:t>5</a:t>
          </a:r>
        </a:p>
      </dsp:txBody>
      <dsp:txXfrm>
        <a:off x="9277558" y="758797"/>
        <a:ext cx="522892" cy="522892"/>
      </dsp:txXfrm>
    </dsp:sp>
    <dsp:sp modelId="{D64E9A1A-907B-4E4F-AF5A-244D5A6E75E5}">
      <dsp:nvSpPr>
        <dsp:cNvPr id="0" name=""/>
        <dsp:cNvSpPr/>
      </dsp:nvSpPr>
      <dsp:spPr>
        <a:xfrm>
          <a:off x="8566003" y="1555583"/>
          <a:ext cx="1946002" cy="1882399"/>
        </a:xfrm>
        <a:prstGeom prst="upArrowCallout">
          <a:avLst>
            <a:gd name="adj1" fmla="val 50000"/>
            <a:gd name="adj2" fmla="val 20000"/>
            <a:gd name="adj3" fmla="val 20000"/>
            <a:gd name="adj4" fmla="val 100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503" tIns="165100" rIns="153503" bIns="165100" numCol="1" spcCol="1270" anchor="t" anchorCtr="0">
          <a:noAutofit/>
        </a:bodyPr>
        <a:lstStyle/>
        <a:p>
          <a:pPr marL="0" lvl="0" indent="0" algn="l" defTabSz="533400">
            <a:lnSpc>
              <a:spcPct val="90000"/>
            </a:lnSpc>
            <a:spcBef>
              <a:spcPct val="0"/>
            </a:spcBef>
            <a:spcAft>
              <a:spcPct val="35000"/>
            </a:spcAft>
            <a:buNone/>
          </a:pPr>
          <a:r>
            <a:rPr lang="en-GB" sz="1200" kern="1200"/>
            <a:t>Drive away to refill KP’s</a:t>
          </a:r>
          <a:endParaRPr lang="en-US" sz="1200" kern="1200"/>
        </a:p>
      </dsp:txBody>
      <dsp:txXfrm>
        <a:off x="8566003" y="1932063"/>
        <a:ext cx="1946002" cy="1505919"/>
      </dsp:txXfrm>
    </dsp:sp>
  </dsp:spTree>
</dsp:drawing>
</file>

<file path=ppt/diagrams/layout1.xml><?xml version="1.0" encoding="utf-8"?>
<dgm:layoutDef xmlns:dgm="http://schemas.openxmlformats.org/drawingml/2006/diagram" xmlns:a="http://schemas.openxmlformats.org/drawingml/2006/main" uniqueId="urn:microsoft.com/office/officeart/2016/7/layout/LinProcess1">
  <dgm:title val="Linear Arrow Process"/>
  <dgm:desc val=""/>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rootComposite">
    <dgm:alg type="composite"/>
    <dgm:constrLst/>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fact="1.4"/>
        <dgm:constr type="w" for="ch" forName="compositeNode" refType="w"/>
        <dgm:constr type="h" for="des" forName="dummyNode" refType="h" refFor="ch" refForName="compositeNode" fact="0.25"/>
        <dgm:constr type="w" for="ch" forName="sibTransComposite" refType="w" refFor="ch" refForName="compositeNode" fact="0.1"/>
        <dgm:constr type="h" for="ch" forName="sibTransComposite" refType="h" refFor="ch" refForName="compositeNode" op="equ"/>
        <dgm:constr type="w" for="ch" forName="nodeSpacer"/>
        <dgm:constr type="primFontSz" for="des" forName="sibTransNodeCircle" op="equ"/>
        <dgm:constr type="primFontSz" for="des" forName="nodeText" op="equ"/>
        <dgm:constr type="h" for="des" forName="sibTransNodeCircle" op="equ"/>
        <dgm:constr type="w" for="des" forName="sibTransNodeCircle" op="equ"/>
        <dgm:constr type="h" for="des" forName="nodeText" op="equ"/>
      </dgm:constrLst>
      <dgm:ruleLst/>
      <dgm:forEach name="Name4" axis="ch" ptType="node">
        <dgm:layoutNode name="compositeNode">
          <dgm:varLst>
            <dgm:bulletEnabled val="1"/>
          </dgm:varLst>
          <dgm:alg type="composite"/>
          <dgm:shape xmlns:r="http://schemas.openxmlformats.org/officeDocument/2006/relationships" r:blip="">
            <dgm:adjLst/>
          </dgm:shape>
          <dgm:choose name="casesForFirstAndLastNode">
            <dgm:if name="ifFirstNode" axis="self" ptType="node" func="pos" op="equ" val="1">
              <dgm:choose name="removeLineWhenOnlyOneNode">
                <dgm:if name="ifOnlyOneNode" axis="followSib" ptType="node" func="cnt" op="equ" val="0">
                  <dgm:constrLst>
                    <dgm:constr type="w" for="ch" forName="bgRect" refType="w"/>
                    <dgm:constr type="h" for="ch" forName="bgRect" refType="h"/>
                    <dgm:constr type="t" for="ch" forName="bgRect"/>
                    <dgm:constr type="l" for="ch" forName="bgRect"/>
                    <dgm:constr type="r" for="ch" forName="bgRect"/>
                    <dgm:constr type="h" for="ch" forName="lineNode" refType="h" refFor="ch" refForName="bgRect" fact="0"/>
                    <dgm:constr type="w" for="ch" forName="lineNode" refType="w" refFor="ch" refForName="bgRect" fact="0"/>
                    <dgm:constr type="l" for="ch" forName="lineNode" refType="w" refFor="ch" refForName="bgRect" fact="0"/>
                    <dgm:constr type="ctrY" for="ch" forName="lineNode" refType="ctrY" refFor="ch" refForName="sibTransNodeCircle"/>
                    <dgm:constr type="h" for="ch" forName="sibTransNodeCircle" refType="w" refFor="ch" refForName="bgRect" fact="0.15"/>
                    <dgm:constr type="w" for="ch" forName="sibTransNodeCircle" refType="h" refFor="ch" refForName="sibTransNodeCircle"/>
                    <dgm:constr type="ctrX" for="ch" forName="sibTransNodeCircle" refType="w" fact="0.5"/>
                    <dgm:constr type="ctrY" for="ch" forName="sibTransNodeCircle" refType="h" fact="0.25"/>
                    <dgm:constr type="t" for="ch" forName="spacerBetweenCircleAndCallout" refType="b" refFor="ch" refForName="sibTransNodeCircle"/>
                    <dgm:constr type="h" for="ch" forName="spacerBetweenCircleAndCallout" val="4.6"/>
                    <dgm:constr type="r" for="ch" forName="nodeText" refType="r" refFor="ch" refForName="bgRect"/>
                    <dgm:constr type="h" for="ch" forName="nodeText" refType="h" refFor="ch" refForName="bgRect" fact="0.65"/>
                    <dgm:constr type="t" for="ch" forName="nodeText" refType="b" refFor="ch" refForName="spacerBetweenCircleAndCallout"/>
                    <dgm:constr type="l" for="ch" forName="nodeText" refType="l" refFor="ch" refForName="bgRect"/>
                  </dgm:constrLst>
                </dgm:if>
                <dgm:if name="ifOnlyTwoNode" axis="followSib" ptType="node" func="cnt" op="equ" val="1">
                  <dgm:constrLst>
                    <dgm:constr type="w" for="ch" forName="bgRect" refType="w"/>
                    <dgm:constr type="h" for="ch" forName="bgRect" refType="h"/>
                    <dgm:constr type="t" for="ch" forName="bgRect"/>
                    <dgm:constr type="l" for="ch" forName="bgRect"/>
                    <dgm:constr type="r" for="ch" forName="bgRect"/>
                    <dgm:constr type="h" for="ch" forName="lineNode" val="0.002"/>
                    <dgm:constr type="w" for="ch" forName="lineNode" refType="w" refFor="ch" refForName="bgRect" fact="0.5"/>
                    <dgm:constr type="l" for="ch" forName="lineNode" refType="w" refFor="ch" refForName="bgRect" fact="0.5"/>
                    <dgm:constr type="ctrY" for="ch" forName="lineNode" refType="ctrY" refFor="ch" refForName="sibTransNodeCircle"/>
                    <dgm:constr type="h" for="ch" forName="sibTransNodeCircle" refType="w" refFor="ch" refForName="bgRect" fact="0.3"/>
                    <dgm:constr type="w" for="ch" forName="sibTransNodeCircle" refType="h" refFor="ch" refForName="sibTransNodeCircle"/>
                    <dgm:constr type="ctrX" for="ch" forName="sibTransNodeCircle" refType="w" fact="0.5"/>
                    <dgm:constr type="ctrY" for="ch" forName="sibTransNodeCircle" refType="h" fact="0.25"/>
                    <dgm:constr type="t" for="ch" forName="spacerBetweenCircleAndCallout" refType="b" refFor="ch" refForName="sibTransNodeCircle"/>
                    <dgm:constr type="h" for="ch" forName="spacerBetweenCircleAndCallout" val="4.6"/>
                    <dgm:constr type="r" for="ch" forName="nodeText" refType="r" refFor="ch" refForName="bgRect"/>
                    <dgm:constr type="h" for="ch" forName="nodeText" refType="h" refFor="ch" refForName="bgRect" fact="0.65"/>
                    <dgm:constr type="t" for="ch" forName="nodeText" refType="b" refFor="ch" refForName="spacerBetweenCircleAndCallout"/>
                    <dgm:constr type="l" for="ch" forName="nodeText" refType="l" refFor="ch" refForName="bgRect"/>
                  </dgm:constrLst>
                </dgm:if>
                <dgm:else name="ifMoreThanOneNode">
                  <dgm:constrLst>
                    <dgm:constr type="w" for="ch" forName="bgRect" refType="w"/>
                    <dgm:constr type="h" for="ch" forName="bgRect" refType="h"/>
                    <dgm:constr type="t" for="ch" forName="bgRect"/>
                    <dgm:constr type="l" for="ch" forName="bgRect"/>
                    <dgm:constr type="r" for="ch" forName="bgRect"/>
                    <dgm:constr type="h" for="ch" forName="lineNode" val="0.002"/>
                    <dgm:constr type="w" for="ch" forName="lineNode" refType="w" refFor="ch" refForName="bgRect" fact="0.5"/>
                    <dgm:constr type="l" for="ch" forName="lineNode" refType="w" refFor="ch" refForName="bgRect" fact="0.5"/>
                    <dgm:constr type="ctrY" for="ch" forName="lineNode" refType="ctrY" refFor="ch" refForName="sibTransNodeCircle"/>
                    <dgm:constr type="h" for="ch" forName="sibTransNodeCircle" refType="w" refFor="ch" refForName="bgRect" fact="0.38"/>
                    <dgm:constr type="w" for="ch" forName="sibTransNodeCircle" refType="h" refFor="ch" refForName="sibTransNodeCircle"/>
                    <dgm:constr type="ctrX" for="ch" forName="sibTransNodeCircle" refType="w" fact="0.5"/>
                    <dgm:constr type="ctrY" for="ch" forName="sibTransNodeCircle" refType="h" fact="0.25"/>
                    <dgm:constr type="t" for="ch" forName="spacerBetweenCircleAndCallout" refType="b" refFor="ch" refForName="sibTransNodeCircle"/>
                    <dgm:constr type="h" for="ch" forName="spacerBetweenCircleAndCallout" val="4.6"/>
                    <dgm:constr type="r" for="ch" forName="nodeText" refType="r" refFor="ch" refForName="bgRect"/>
                    <dgm:constr type="h" for="ch" forName="nodeText" refType="h" refFor="ch" refForName="bgRect" fact="0.65"/>
                    <dgm:constr type="t" for="ch" forName="nodeText" refType="b" refFor="ch" refForName="spacerBetweenCircleAndCallout"/>
                    <dgm:constr type="l" for="ch" forName="nodeText" refType="l" refFor="ch" refForName="bgRect"/>
                  </dgm:constrLst>
                </dgm:else>
              </dgm:choose>
            </dgm:if>
            <dgm:if name="ifLastNode" axis="self" ptType="node" func="revPos" op="equ" val="1">
              <dgm:choose name="ifOnly2Nodes">
                <dgm:if name="if2ndIsLastNode" axis="precedSib" ptType="node" func="cnt" op="equ" val="1">
                  <dgm:constrLst>
                    <dgm:constr type="w" for="ch" forName="bgRect" refType="w"/>
                    <dgm:constr type="h" for="ch" forName="bgRect" refType="h"/>
                    <dgm:constr type="t" for="ch" forName="bgRect"/>
                    <dgm:constr type="l" for="ch" forName="bgRect"/>
                    <dgm:constr type="r" for="ch" forName="bgRect"/>
                    <dgm:constr type="h" for="ch" forName="lineNode" val="0.002"/>
                    <dgm:constr type="w" for="ch" forName="lineNode" refType="w" refFor="ch" refForName="bgRect" fact="0.5"/>
                    <dgm:constr type="ctrY" for="ch" forName="lineNode" refType="ctrY" refFor="ch" refForName="sibTransNodeCircle"/>
                    <dgm:constr type="h" for="ch" forName="sibTransNodeCircle" refType="w" refFor="ch" refForName="bgRect" fact="0.3"/>
                    <dgm:constr type="w" for="ch" forName="sibTransNodeCircle" refType="h" refFor="ch" refForName="sibTransNodeCircle"/>
                    <dgm:constr type="ctrX" for="ch" forName="sibTransNodeCircle" refType="w" fact="0.5"/>
                    <dgm:constr type="ctrY" for="ch" forName="sibTransNodeCircle" refType="h" fact="0.25"/>
                    <dgm:constr type="t" for="ch" forName="spacerBetweenCircleAndCallout" refType="b" refFor="ch" refForName="sibTransNodeCircle"/>
                    <dgm:constr type="h" for="ch" forName="spacerBetweenCircleAndCallout" val="4.6"/>
                    <dgm:constr type="r" for="ch" forName="nodeText" refType="r" refFor="ch" refForName="bgRect"/>
                    <dgm:constr type="h" for="ch" forName="nodeText" refType="h" refFor="ch" refForName="bgRect" fact="0.65"/>
                    <dgm:constr type="t" for="ch" forName="nodeText" refType="b" refFor="ch" refForName="spacerBetweenCircleAndCallout"/>
                    <dgm:constr type="l" for="ch" forName="nodeText" refType="l" refFor="ch" refForName="bgRect"/>
                  </dgm:constrLst>
                </dgm:if>
                <dgm:else name="if2ndNodeIsNotLastNode">
                  <dgm:constrLst>
                    <dgm:constr type="w" for="ch" forName="bgRect" refType="w"/>
                    <dgm:constr type="h" for="ch" forName="bgRect" refType="h"/>
                    <dgm:constr type="t" for="ch" forName="bgRect"/>
                    <dgm:constr type="l" for="ch" forName="bgRect"/>
                    <dgm:constr type="r" for="ch" forName="bgRect"/>
                    <dgm:constr type="h" for="ch" forName="lineNode" val="0.002"/>
                    <dgm:constr type="w" for="ch" forName="lineNode" refType="w" refFor="ch" refForName="bgRect" fact="0.5"/>
                    <dgm:constr type="ctrY" for="ch" forName="lineNode" refType="ctrY" refFor="ch" refForName="sibTransNodeCircle"/>
                    <dgm:constr type="h" for="ch" forName="sibTransNodeCircle" refType="w" refFor="ch" refForName="bgRect" fact="0.38"/>
                    <dgm:constr type="w" for="ch" forName="sibTransNodeCircle" refType="h" refFor="ch" refForName="sibTransNodeCircle"/>
                    <dgm:constr type="ctrX" for="ch" forName="sibTransNodeCircle" refType="w" fact="0.5"/>
                    <dgm:constr type="ctrY" for="ch" forName="sibTransNodeCircle" refType="h" fact="0.25"/>
                    <dgm:constr type="t" for="ch" forName="spacerBetweenCircleAndCallout" refType="b" refFor="ch" refForName="sibTransNodeCircle"/>
                    <dgm:constr type="h" for="ch" forName="spacerBetweenCircleAndCallout" val="4.6"/>
                    <dgm:constr type="r" for="ch" forName="nodeText" refType="r" refFor="ch" refForName="bgRect"/>
                    <dgm:constr type="h" for="ch" forName="nodeText" refType="h" refFor="ch" refForName="bgRect" fact="0.65"/>
                    <dgm:constr type="t" for="ch" forName="nodeText" refType="b" refFor="ch" refForName="spacerBetweenCircleAndCallout"/>
                    <dgm:constr type="l" for="ch" forName="nodeText" refType="l" refFor="ch" refForName="bgRect"/>
                  </dgm:constrLst>
                </dgm:else>
              </dgm:choose>
            </dgm:if>
            <dgm:else name="allOtherNodes">
              <dgm:constrLst>
                <dgm:constr type="w" for="ch" forName="bgRect" refType="w"/>
                <dgm:constr type="h" for="ch" forName="bgRect" refType="h"/>
                <dgm:constr type="t" for="ch" forName="bgRect"/>
                <dgm:constr type="l" for="ch" forName="bgRect"/>
                <dgm:constr type="r" for="ch" forName="bgRect"/>
                <dgm:constr type="h" for="ch" forName="lineNode" val="0.002"/>
                <dgm:constr type="w" for="ch" forName="lineNode" refType="w" refFor="ch" refForName="bgRect"/>
                <dgm:constr type="ctrY" for="ch" forName="lineNode" refType="ctrY" refFor="ch" refForName="sibTransNodeCircle"/>
                <dgm:constr type="h" for="ch" forName="sibTransNodeCircle" refType="w" refFor="ch" refForName="bgRect" fact="0.38"/>
                <dgm:constr type="w" for="ch" forName="sibTransNodeCircle" refType="h" refFor="ch" refForName="sibTransNodeCircle"/>
                <dgm:constr type="ctrX" for="ch" forName="sibTransNodeCircle" refType="w" fact="0.5"/>
                <dgm:constr type="ctrY" for="ch" forName="sibTransNodeCircle" refType="h" fact="0.25"/>
                <dgm:constr type="t" for="ch" forName="spacerBetweenCircleAndCallout" refType="b" refFor="ch" refForName="sibTransNodeCircle"/>
                <dgm:constr type="h" for="ch" forName="spacerBetweenCircleAndCallout" val="4.6"/>
                <dgm:constr type="r" for="ch" forName="nodeText" refType="r" refFor="ch" refForName="bgRect"/>
                <dgm:constr type="h" for="ch" forName="nodeText" refType="h" refFor="ch" refForName="bgRect" fact="0.65"/>
                <dgm:constr type="t" for="ch" forName="nodeText" refType="b" refFor="ch" refForName="spacerBetweenCircleAndCallout"/>
                <dgm:constr type="l" for="ch" forName="nodeText" refType="l" refFor="ch" refForName="bgRect"/>
              </dgm:constrLst>
            </dgm:else>
          </dgm:choose>
          <dgm:ruleLst/>
          <dgm:layoutNode name="bgRect" styleLbl="node3">
            <dgm:alg type="sp"/>
            <dgm:shape xmlns:r="http://schemas.openxmlformats.org/officeDocument/2006/relationships" r:blip="">
              <dgm:adjLst/>
            </dgm:shape>
            <dgm:presOf/>
            <dgm:constrLst/>
            <dgm:ruleLst/>
          </dgm:layoutNode>
          <dgm:layoutNode name="lineNode" styleLbl="bgAccFollowNode1">
            <dgm:alg type="sp"/>
            <dgm:shape xmlns:r="http://schemas.openxmlformats.org/officeDocument/2006/relationships" type="rect" r:blip="">
              <dgm:adjLst/>
            </dgm:shape>
            <dgm:presO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layoutNode name="nodeText" styleLbl="bgAccFollowNode1">
            <dgm:varLst>
              <dgm:bulletEnabled val="1"/>
            </dgm:varLst>
            <dgm:alg type="tx">
              <dgm:param type="parTxLTRAlign" val="l"/>
              <dgm:param type="parTxRTLAlign" val="r"/>
              <dgm:param type="txAnchorVert" val="t"/>
            </dgm:alg>
            <dgm:shape xmlns:r="http://schemas.openxmlformats.org/officeDocument/2006/relationships" type="upArrowCallout" r:blip="" zOrderOff="-1">
              <dgm:adjLst>
                <dgm:adj idx="1" val="0.5"/>
                <dgm:adj idx="2" val="0.2"/>
                <dgm:adj idx="3" val="0.2"/>
                <dgm:adj idx="4" val="1"/>
              </dgm:adjLst>
            </dgm:shape>
            <dgm:presOf axis="desOrSelf" ptType="node"/>
            <dgm:constrLst>
              <dgm:constr type="primFontSz" val="26"/>
              <dgm:constr type="tMarg" val="13"/>
              <dgm:constr type="lMarg" refType="w" fact="0.2236"/>
              <dgm:constr type="rMarg" refType="w" fact="0.2236"/>
              <dgm:constr type="bMarg" val="13"/>
            </dgm:constrLst>
            <dgm:ruleLst>
              <dgm:rule type="primFontSz" val="11" fact="NaN" max="NaN"/>
              <dgm:rule type="h" val="NaN" fact="1.5" max="NaN"/>
              <dgm:rule type="h" val="INF" fact="NaN" max="NaN"/>
            </dgm:ruleLst>
          </dgm:layoutNode>
        </dgm:layoutNode>
        <dgm:forEach name="Name14" axis="followSib" ptType="sibTrans" cnt="1">
          <dgm:layoutNode name="sibTransComposite">
            <dgm:alg type="composite"/>
            <dgm:shape xmlns:r="http://schemas.openxmlformats.org/officeDocument/2006/relationships" r:blip="">
              <dgm:adjLst/>
            </dgm:shape>
            <dgm:constrLst>
              <dgm:constr type="h" for="ch" forName="chevronShapeSpacer" refType="h" fact="0.08"/>
              <dgm:constr type="w" for="ch" forName="chevronShapeSpacer" refType="w"/>
              <dgm:constr type="ctrX" for="ch" forName="realChevronShape" refType="w" fact="0.45"/>
              <dgm:constr type="ctrY" for="ch" forName="realChevronShape" refType="h" fact="0.25"/>
              <dgm:constr type="h" for="ch" forName="realChevronShape" refType="w" refFor="ch" refForName="chevronShapeSpacer" fact="0.8"/>
              <dgm:constr type="w" for="ch" forName="realChevronShape" refType="h" refFor="ch" refForName="realChevronShape" fact="0.61"/>
            </dgm:constrLst>
            <dgm:layoutNode name="chevronShapeSpacer" styleLbl="bgAccFollowNode1">
              <dgm:alg type="sp"/>
              <dgm:shape xmlns:r="http://schemas.openxmlformats.org/officeDocument/2006/relationships" r:blip="">
                <dgm:adjLst/>
              </dgm:shape>
              <dgm:ruleLst/>
            </dgm:layoutNode>
            <dgm:layoutNode name="realChevronShape" styleLbl="bgAccFollowNode1">
              <dgm:alg type="sp"/>
              <dgm:shape xmlns:r="http://schemas.openxmlformats.org/officeDocument/2006/relationships" type="chevron" r:blip="">
                <dgm:adjLst>
                  <dgm:adj idx="1" val="0.9"/>
                </dgm:adjLst>
              </dgm:shape>
              <dgm:presOf/>
              <dgm:ruleLst/>
            </dgm:layoutNode>
          </dgm:layoutNode>
          <dgm:layoutNode name="sibTransSpacer">
            <dgm:alg type="sp"/>
            <dgm:shape xmlns:r="http://schemas.openxmlformats.org/officeDocument/2006/relationships" r:blip="">
              <dgm:adjLst/>
            </dgm:shape>
            <dgm:presOf/>
            <dgm:constrLst/>
            <dgm:ruleLst/>
          </dgm:layoutNode>
        </dgm:forEach>
        <dgm:layoutNode name="nodeSpacer">
          <dgm:alg type="sp"/>
          <dgm:shape xmlns:r="http://schemas.openxmlformats.org/officeDocument/2006/relationships" type="ellipse" r:blip="">
            <dgm:adjLst/>
          </dgm:shape>
          <dgm:presOf/>
          <dgm:constrLst/>
          <dgm:ruleLs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513BBC6-FC7B-4BF2-991B-21F7A451B1D0}" type="datetimeFigureOut">
              <a:rPr lang="en-GB" smtClean="0"/>
              <a:t>04/11/2016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2FFD2F-E426-4FFC-9797-70F3A27F7732}" type="slidenum">
              <a:rPr lang="en-GB" smtClean="0"/>
              <a:t>‹#›</a:t>
            </a:fld>
            <a:endParaRPr lang="en-GB"/>
          </a:p>
        </p:txBody>
      </p:sp>
    </p:spTree>
    <p:extLst>
      <p:ext uri="{BB962C8B-B14F-4D97-AF65-F5344CB8AC3E}">
        <p14:creationId xmlns:p14="http://schemas.microsoft.com/office/powerpoint/2010/main" val="1992479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513BBC6-FC7B-4BF2-991B-21F7A451B1D0}" type="datetimeFigureOut">
              <a:rPr lang="en-GB" smtClean="0"/>
              <a:t>04/11/2016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2FFD2F-E426-4FFC-9797-70F3A27F7732}" type="slidenum">
              <a:rPr lang="en-GB" smtClean="0"/>
              <a:t>‹#›</a:t>
            </a:fld>
            <a:endParaRPr lang="en-GB"/>
          </a:p>
        </p:txBody>
      </p:sp>
    </p:spTree>
    <p:extLst>
      <p:ext uri="{BB962C8B-B14F-4D97-AF65-F5344CB8AC3E}">
        <p14:creationId xmlns:p14="http://schemas.microsoft.com/office/powerpoint/2010/main" val="1599751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513BBC6-FC7B-4BF2-991B-21F7A451B1D0}" type="datetimeFigureOut">
              <a:rPr lang="en-GB" smtClean="0"/>
              <a:t>04/11/2016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2FFD2F-E426-4FFC-9797-70F3A27F7732}" type="slidenum">
              <a:rPr lang="en-GB" smtClean="0"/>
              <a:t>‹#›</a:t>
            </a:fld>
            <a:endParaRPr lang="en-GB"/>
          </a:p>
        </p:txBody>
      </p:sp>
    </p:spTree>
    <p:extLst>
      <p:ext uri="{BB962C8B-B14F-4D97-AF65-F5344CB8AC3E}">
        <p14:creationId xmlns:p14="http://schemas.microsoft.com/office/powerpoint/2010/main" val="368131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513BBC6-FC7B-4BF2-991B-21F7A451B1D0}" type="datetimeFigureOut">
              <a:rPr lang="en-GB" smtClean="0"/>
              <a:t>04/11/2016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2FFD2F-E426-4FFC-9797-70F3A27F7732}" type="slidenum">
              <a:rPr lang="en-GB" smtClean="0"/>
              <a:t>‹#›</a:t>
            </a:fld>
            <a:endParaRPr lang="en-GB"/>
          </a:p>
        </p:txBody>
      </p:sp>
    </p:spTree>
    <p:extLst>
      <p:ext uri="{BB962C8B-B14F-4D97-AF65-F5344CB8AC3E}">
        <p14:creationId xmlns:p14="http://schemas.microsoft.com/office/powerpoint/2010/main" val="2592486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13BBC6-FC7B-4BF2-991B-21F7A451B1D0}" type="datetimeFigureOut">
              <a:rPr lang="en-GB" smtClean="0"/>
              <a:t>04/11/2016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2FFD2F-E426-4FFC-9797-70F3A27F7732}" type="slidenum">
              <a:rPr lang="en-GB" smtClean="0"/>
              <a:t>‹#›</a:t>
            </a:fld>
            <a:endParaRPr lang="en-GB"/>
          </a:p>
        </p:txBody>
      </p:sp>
    </p:spTree>
    <p:extLst>
      <p:ext uri="{BB962C8B-B14F-4D97-AF65-F5344CB8AC3E}">
        <p14:creationId xmlns:p14="http://schemas.microsoft.com/office/powerpoint/2010/main" val="343386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513BBC6-FC7B-4BF2-991B-21F7A451B1D0}" type="datetimeFigureOut">
              <a:rPr lang="en-GB" smtClean="0"/>
              <a:t>04/11/2016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2FFD2F-E426-4FFC-9797-70F3A27F7732}" type="slidenum">
              <a:rPr lang="en-GB" smtClean="0"/>
              <a:t>‹#›</a:t>
            </a:fld>
            <a:endParaRPr lang="en-GB"/>
          </a:p>
        </p:txBody>
      </p:sp>
    </p:spTree>
    <p:extLst>
      <p:ext uri="{BB962C8B-B14F-4D97-AF65-F5344CB8AC3E}">
        <p14:creationId xmlns:p14="http://schemas.microsoft.com/office/powerpoint/2010/main" val="3078410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513BBC6-FC7B-4BF2-991B-21F7A451B1D0}" type="datetimeFigureOut">
              <a:rPr lang="en-GB" smtClean="0"/>
              <a:t>04/11/2016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52FFD2F-E426-4FFC-9797-70F3A27F7732}" type="slidenum">
              <a:rPr lang="en-GB" smtClean="0"/>
              <a:t>‹#›</a:t>
            </a:fld>
            <a:endParaRPr lang="en-GB"/>
          </a:p>
        </p:txBody>
      </p:sp>
    </p:spTree>
    <p:extLst>
      <p:ext uri="{BB962C8B-B14F-4D97-AF65-F5344CB8AC3E}">
        <p14:creationId xmlns:p14="http://schemas.microsoft.com/office/powerpoint/2010/main" val="3630982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513BBC6-FC7B-4BF2-991B-21F7A451B1D0}" type="datetimeFigureOut">
              <a:rPr lang="en-GB" smtClean="0"/>
              <a:t>04/11/2016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2FFD2F-E426-4FFC-9797-70F3A27F7732}" type="slidenum">
              <a:rPr lang="en-GB" smtClean="0"/>
              <a:t>‹#›</a:t>
            </a:fld>
            <a:endParaRPr lang="en-GB"/>
          </a:p>
        </p:txBody>
      </p:sp>
    </p:spTree>
    <p:extLst>
      <p:ext uri="{BB962C8B-B14F-4D97-AF65-F5344CB8AC3E}">
        <p14:creationId xmlns:p14="http://schemas.microsoft.com/office/powerpoint/2010/main" val="127281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3BBC6-FC7B-4BF2-991B-21F7A451B1D0}" type="datetimeFigureOut">
              <a:rPr lang="en-GB" smtClean="0"/>
              <a:t>04/11/2016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52FFD2F-E426-4FFC-9797-70F3A27F7732}" type="slidenum">
              <a:rPr lang="en-GB" smtClean="0"/>
              <a:t>‹#›</a:t>
            </a:fld>
            <a:endParaRPr lang="en-GB"/>
          </a:p>
        </p:txBody>
      </p:sp>
    </p:spTree>
    <p:extLst>
      <p:ext uri="{BB962C8B-B14F-4D97-AF65-F5344CB8AC3E}">
        <p14:creationId xmlns:p14="http://schemas.microsoft.com/office/powerpoint/2010/main" val="862699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13BBC6-FC7B-4BF2-991B-21F7A451B1D0}" type="datetimeFigureOut">
              <a:rPr lang="en-GB" smtClean="0"/>
              <a:t>04/11/2016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2FFD2F-E426-4FFC-9797-70F3A27F7732}" type="slidenum">
              <a:rPr lang="en-GB" smtClean="0"/>
              <a:t>‹#›</a:t>
            </a:fld>
            <a:endParaRPr lang="en-GB"/>
          </a:p>
        </p:txBody>
      </p:sp>
    </p:spTree>
    <p:extLst>
      <p:ext uri="{BB962C8B-B14F-4D97-AF65-F5344CB8AC3E}">
        <p14:creationId xmlns:p14="http://schemas.microsoft.com/office/powerpoint/2010/main" val="269404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13BBC6-FC7B-4BF2-991B-21F7A451B1D0}" type="datetimeFigureOut">
              <a:rPr lang="en-GB" smtClean="0"/>
              <a:t>04/11/2016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2FFD2F-E426-4FFC-9797-70F3A27F7732}" type="slidenum">
              <a:rPr lang="en-GB" smtClean="0"/>
              <a:t>‹#›</a:t>
            </a:fld>
            <a:endParaRPr lang="en-GB"/>
          </a:p>
        </p:txBody>
      </p:sp>
    </p:spTree>
    <p:extLst>
      <p:ext uri="{BB962C8B-B14F-4D97-AF65-F5344CB8AC3E}">
        <p14:creationId xmlns:p14="http://schemas.microsoft.com/office/powerpoint/2010/main" val="3952874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13BBC6-FC7B-4BF2-991B-21F7A451B1D0}" type="datetimeFigureOut">
              <a:rPr lang="en-GB" smtClean="0"/>
              <a:t>04/11/2016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FFD2F-E426-4FFC-9797-70F3A27F7732}" type="slidenum">
              <a:rPr lang="en-GB" smtClean="0"/>
              <a:t>‹#›</a:t>
            </a:fld>
            <a:endParaRPr lang="en-GB"/>
          </a:p>
        </p:txBody>
      </p:sp>
    </p:spTree>
    <p:extLst>
      <p:ext uri="{BB962C8B-B14F-4D97-AF65-F5344CB8AC3E}">
        <p14:creationId xmlns:p14="http://schemas.microsoft.com/office/powerpoint/2010/main" val="131847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235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8" name="image01.png"/>
          <p:cNvPicPr/>
          <p:nvPr/>
        </p:nvPicPr>
        <p:blipFill rotWithShape="1">
          <a:blip r:embed="rId2"/>
          <a:srcRect/>
          <a:stretch/>
        </p:blipFill>
        <p:spPr>
          <a:xfrm>
            <a:off x="6096000" y="1580093"/>
            <a:ext cx="5459470" cy="3698790"/>
          </a:xfrm>
          <a:prstGeom prst="rect">
            <a:avLst/>
          </a:prstGeom>
        </p:spPr>
      </p:pic>
      <p:sp>
        <p:nvSpPr>
          <p:cNvPr id="2" name="Title 1"/>
          <p:cNvSpPr>
            <a:spLocks noGrp="1"/>
          </p:cNvSpPr>
          <p:nvPr>
            <p:ph type="ctrTitle"/>
          </p:nvPr>
        </p:nvSpPr>
        <p:spPr>
          <a:xfrm>
            <a:off x="357809" y="803705"/>
            <a:ext cx="4899991" cy="3034857"/>
          </a:xfrm>
        </p:spPr>
        <p:txBody>
          <a:bodyPr anchor="b">
            <a:normAutofit/>
          </a:bodyPr>
          <a:lstStyle/>
          <a:p>
            <a:pPr algn="r"/>
            <a:r>
              <a:rPr lang="en-GB" sz="5400" dirty="0">
                <a:solidFill>
                  <a:srgbClr val="FFFFFF"/>
                </a:solidFill>
              </a:rPr>
              <a:t>Micro Tanker V5</a:t>
            </a:r>
          </a:p>
        </p:txBody>
      </p:sp>
      <p:sp>
        <p:nvSpPr>
          <p:cNvPr id="3" name="Subtitle 2"/>
          <p:cNvSpPr>
            <a:spLocks noGrp="1"/>
          </p:cNvSpPr>
          <p:nvPr>
            <p:ph type="subTitle" idx="1"/>
          </p:nvPr>
        </p:nvSpPr>
        <p:spPr>
          <a:xfrm>
            <a:off x="638921" y="4013165"/>
            <a:ext cx="4204012" cy="2205732"/>
          </a:xfrm>
        </p:spPr>
        <p:txBody>
          <a:bodyPr anchor="t">
            <a:normAutofit/>
          </a:bodyPr>
          <a:lstStyle/>
          <a:p>
            <a:pPr algn="r"/>
            <a:r>
              <a:rPr lang="en-GB" sz="1800">
                <a:solidFill>
                  <a:srgbClr val="FFFFFF"/>
                </a:solidFill>
              </a:rPr>
              <a:t>Kimanthi</a:t>
            </a:r>
          </a:p>
        </p:txBody>
      </p:sp>
    </p:spTree>
    <p:extLst>
      <p:ext uri="{BB962C8B-B14F-4D97-AF65-F5344CB8AC3E}">
        <p14:creationId xmlns:p14="http://schemas.microsoft.com/office/powerpoint/2010/main" val="3656354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01704"/>
          </a:xfrm>
        </p:spPr>
        <p:txBody>
          <a:bodyPr/>
          <a:lstStyle/>
          <a:p>
            <a:r>
              <a:rPr lang="en-GB" dirty="0"/>
              <a:t>MT </a:t>
            </a:r>
            <a:r>
              <a:rPr lang="en-GB"/>
              <a:t>V5 </a:t>
            </a:r>
            <a:r>
              <a:rPr lang="en-GB" dirty="0"/>
              <a:t>Tank drawing</a:t>
            </a:r>
          </a:p>
        </p:txBody>
      </p:sp>
      <p:pic>
        <p:nvPicPr>
          <p:cNvPr id="4" name="Picture 3"/>
          <p:cNvPicPr>
            <a:picLocks noChangeAspect="1"/>
          </p:cNvPicPr>
          <p:nvPr/>
        </p:nvPicPr>
        <p:blipFill>
          <a:blip r:embed="rId2"/>
          <a:stretch>
            <a:fillRect/>
          </a:stretch>
        </p:blipFill>
        <p:spPr>
          <a:xfrm>
            <a:off x="1630017" y="701705"/>
            <a:ext cx="8931965" cy="6156295"/>
          </a:xfrm>
          <a:prstGeom prst="rect">
            <a:avLst/>
          </a:prstGeom>
        </p:spPr>
      </p:pic>
    </p:spTree>
    <p:extLst>
      <p:ext uri="{BB962C8B-B14F-4D97-AF65-F5344CB8AC3E}">
        <p14:creationId xmlns:p14="http://schemas.microsoft.com/office/powerpoint/2010/main" val="3948697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MT V5 Tank 3D representation </a:t>
            </a:r>
            <a:endParaRPr lang="en-GB" dirty="0"/>
          </a:p>
        </p:txBody>
      </p:sp>
      <p:sp>
        <p:nvSpPr>
          <p:cNvPr id="6" name="Content Placeholder 5"/>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764742" y="1921567"/>
            <a:ext cx="4534296" cy="3246780"/>
          </a:xfrm>
          <a:prstGeom prst="rect">
            <a:avLst/>
          </a:prstGeom>
        </p:spPr>
      </p:pic>
      <p:pic>
        <p:nvPicPr>
          <p:cNvPr id="5" name="Picture 4"/>
          <p:cNvPicPr>
            <a:picLocks noChangeAspect="1"/>
          </p:cNvPicPr>
          <p:nvPr/>
        </p:nvPicPr>
        <p:blipFill>
          <a:blip r:embed="rId3"/>
          <a:stretch>
            <a:fillRect/>
          </a:stretch>
        </p:blipFill>
        <p:spPr>
          <a:xfrm>
            <a:off x="6470789" y="1921567"/>
            <a:ext cx="4547261" cy="3246780"/>
          </a:xfrm>
          <a:prstGeom prst="rect">
            <a:avLst/>
          </a:prstGeom>
        </p:spPr>
      </p:pic>
      <p:sp>
        <p:nvSpPr>
          <p:cNvPr id="11" name="TextBox 10"/>
          <p:cNvSpPr txBox="1"/>
          <p:nvPr/>
        </p:nvSpPr>
        <p:spPr>
          <a:xfrm>
            <a:off x="7103165" y="5618922"/>
            <a:ext cx="3604592" cy="369332"/>
          </a:xfrm>
          <a:prstGeom prst="rect">
            <a:avLst/>
          </a:prstGeom>
          <a:noFill/>
        </p:spPr>
        <p:txBody>
          <a:bodyPr wrap="square" rtlCol="0">
            <a:spAutoFit/>
          </a:bodyPr>
          <a:lstStyle/>
          <a:p>
            <a:r>
              <a:rPr lang="en-GB" dirty="0"/>
              <a:t>Tank Section showing internal </a:t>
            </a:r>
            <a:r>
              <a:rPr lang="en-GB" dirty="0" err="1"/>
              <a:t>buffle</a:t>
            </a:r>
            <a:r>
              <a:rPr lang="en-GB" dirty="0"/>
              <a:t> </a:t>
            </a:r>
          </a:p>
        </p:txBody>
      </p:sp>
      <p:sp>
        <p:nvSpPr>
          <p:cNvPr id="12" name="TextBox 11"/>
          <p:cNvSpPr txBox="1"/>
          <p:nvPr/>
        </p:nvSpPr>
        <p:spPr>
          <a:xfrm>
            <a:off x="1217368" y="5618922"/>
            <a:ext cx="2042667" cy="369332"/>
          </a:xfrm>
          <a:prstGeom prst="rect">
            <a:avLst/>
          </a:prstGeom>
          <a:noFill/>
        </p:spPr>
        <p:txBody>
          <a:bodyPr wrap="square" rtlCol="0">
            <a:spAutoFit/>
          </a:bodyPr>
          <a:lstStyle/>
          <a:p>
            <a:r>
              <a:rPr lang="en-GB" dirty="0"/>
              <a:t>3D tank rendering</a:t>
            </a:r>
          </a:p>
        </p:txBody>
      </p:sp>
    </p:spTree>
    <p:extLst>
      <p:ext uri="{BB962C8B-B14F-4D97-AF65-F5344CB8AC3E}">
        <p14:creationId xmlns:p14="http://schemas.microsoft.com/office/powerpoint/2010/main" val="3778309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p:cNvSpPr>
            <a:spLocks noGrp="1"/>
          </p:cNvSpPr>
          <p:nvPr>
            <p:ph type="title"/>
          </p:nvPr>
        </p:nvSpPr>
        <p:spPr>
          <a:xfrm>
            <a:off x="1736416" y="1330372"/>
            <a:ext cx="2556390" cy="4491015"/>
          </a:xfrm>
        </p:spPr>
        <p:txBody>
          <a:bodyPr anchor="t">
            <a:normAutofit/>
          </a:bodyPr>
          <a:lstStyle/>
          <a:p>
            <a:pPr algn="r"/>
            <a:r>
              <a:rPr lang="en-GB" sz="3200" dirty="0">
                <a:solidFill>
                  <a:srgbClr val="FFFFFF"/>
                </a:solidFill>
              </a:rPr>
              <a:t>Requirements</a:t>
            </a:r>
          </a:p>
        </p:txBody>
      </p:sp>
      <p:sp>
        <p:nvSpPr>
          <p:cNvPr id="3" name="Content Placeholder 2"/>
          <p:cNvSpPr>
            <a:spLocks noGrp="1"/>
          </p:cNvSpPr>
          <p:nvPr>
            <p:ph idx="1"/>
          </p:nvPr>
        </p:nvSpPr>
        <p:spPr>
          <a:xfrm>
            <a:off x="4670080" y="0"/>
            <a:ext cx="7521920" cy="6858000"/>
          </a:xfrm>
        </p:spPr>
        <p:txBody>
          <a:bodyPr>
            <a:noAutofit/>
          </a:bodyPr>
          <a:lstStyle/>
          <a:p>
            <a:pPr marL="0" indent="0">
              <a:buNone/>
            </a:pPr>
            <a:r>
              <a:rPr lang="en-GB" b="1" dirty="0">
                <a:solidFill>
                  <a:schemeClr val="bg1"/>
                </a:solidFill>
              </a:rPr>
              <a:t>MT System design</a:t>
            </a:r>
          </a:p>
          <a:p>
            <a:r>
              <a:rPr lang="en-GB" dirty="0">
                <a:solidFill>
                  <a:schemeClr val="bg1"/>
                </a:solidFill>
              </a:rPr>
              <a:t>Comprised of available commercially ethanol dispensers with dispense volume pre sets (sourced from Fine Meters China). This allows us to incorporate systems with proven HSE aspects into our build.</a:t>
            </a:r>
          </a:p>
          <a:p>
            <a:r>
              <a:rPr lang="en-GB" dirty="0">
                <a:solidFill>
                  <a:schemeClr val="bg1"/>
                </a:solidFill>
              </a:rPr>
              <a:t>KOKO Networks system (Sensors and controls and SW) sits between the commercial dispenser and the MT V5 tank as well as between the MT V5 inlet flange and the depot and provides KOKO and KOKO systems complete visibility and control of inventory movement as well as tracking into and out of the MT V5.</a:t>
            </a:r>
          </a:p>
        </p:txBody>
      </p:sp>
    </p:spTree>
    <p:extLst>
      <p:ext uri="{BB962C8B-B14F-4D97-AF65-F5344CB8AC3E}">
        <p14:creationId xmlns:p14="http://schemas.microsoft.com/office/powerpoint/2010/main" val="88703502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0" name="Flowchart: Document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4207933" y="1011819"/>
            <a:ext cx="7347537" cy="4835337"/>
          </a:xfrm>
          <a:prstGeom prst="rect">
            <a:avLst/>
          </a:prstGeom>
        </p:spPr>
      </p:pic>
      <p:sp>
        <p:nvSpPr>
          <p:cNvPr id="2" name="Title 1"/>
          <p:cNvSpPr>
            <a:spLocks noGrp="1"/>
          </p:cNvSpPr>
          <p:nvPr>
            <p:ph type="title"/>
          </p:nvPr>
        </p:nvSpPr>
        <p:spPr>
          <a:xfrm>
            <a:off x="838200" y="133771"/>
            <a:ext cx="2929569" cy="2466210"/>
          </a:xfrm>
          <a:noFill/>
        </p:spPr>
        <p:txBody>
          <a:bodyPr vert="horz" lIns="91440" tIns="45720" rIns="91440" bIns="45720" rtlCol="0" anchor="ctr">
            <a:normAutofit/>
          </a:bodyPr>
          <a:lstStyle/>
          <a:p>
            <a:r>
              <a:rPr lang="en-US" sz="3200" b="1">
                <a:solidFill>
                  <a:srgbClr val="FFFFFF"/>
                </a:solidFill>
              </a:rPr>
              <a:t>MT V5 Budgets</a:t>
            </a:r>
          </a:p>
        </p:txBody>
      </p:sp>
    </p:spTree>
    <p:extLst>
      <p:ext uri="{BB962C8B-B14F-4D97-AF65-F5344CB8AC3E}">
        <p14:creationId xmlns:p14="http://schemas.microsoft.com/office/powerpoint/2010/main" val="290168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GB">
                <a:solidFill>
                  <a:schemeClr val="accent1"/>
                </a:solidFill>
              </a:rPr>
              <a:t>Drivers app</a:t>
            </a:r>
          </a:p>
        </p:txBody>
      </p:sp>
      <p:sp>
        <p:nvSpPr>
          <p:cNvPr id="3" name="Content Placeholder 2"/>
          <p:cNvSpPr>
            <a:spLocks noGrp="1"/>
          </p:cNvSpPr>
          <p:nvPr>
            <p:ph idx="1"/>
          </p:nvPr>
        </p:nvSpPr>
        <p:spPr>
          <a:xfrm>
            <a:off x="4976031" y="963877"/>
            <a:ext cx="6377769" cy="4930246"/>
          </a:xfrm>
        </p:spPr>
        <p:txBody>
          <a:bodyPr anchor="ctr">
            <a:normAutofit/>
          </a:bodyPr>
          <a:lstStyle/>
          <a:p>
            <a:r>
              <a:rPr lang="en-GB" sz="2400"/>
              <a:t>Drivers app performs various functions:</a:t>
            </a:r>
          </a:p>
          <a:p>
            <a:r>
              <a:rPr lang="en-GB" sz="2400"/>
              <a:t>Shows the driver the KP refill schedule</a:t>
            </a:r>
          </a:p>
          <a:p>
            <a:r>
              <a:rPr lang="en-GB" sz="2400"/>
              <a:t>Helps the driver to navigate to the scheduled KP</a:t>
            </a:r>
          </a:p>
          <a:p>
            <a:r>
              <a:rPr lang="en-GB" sz="2400"/>
              <a:t>Unlocks the KP refill box by use of a Bluetooth key</a:t>
            </a:r>
          </a:p>
          <a:p>
            <a:r>
              <a:rPr lang="en-GB" sz="2400"/>
              <a:t>Shows KP refill progress</a:t>
            </a:r>
          </a:p>
        </p:txBody>
      </p:sp>
    </p:spTree>
    <p:extLst>
      <p:ext uri="{BB962C8B-B14F-4D97-AF65-F5344CB8AC3E}">
        <p14:creationId xmlns:p14="http://schemas.microsoft.com/office/powerpoint/2010/main" val="1097373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14400"/>
          </a:xfrm>
        </p:spPr>
        <p:txBody>
          <a:bodyPr/>
          <a:lstStyle/>
          <a:p>
            <a:r>
              <a:rPr lang="en-GB" dirty="0"/>
              <a:t>MT V5 Timelines</a:t>
            </a:r>
          </a:p>
        </p:txBody>
      </p:sp>
      <p:pic>
        <p:nvPicPr>
          <p:cNvPr id="5" name="Content Placeholder 4"/>
          <p:cNvPicPr>
            <a:picLocks noGrp="1" noChangeAspect="1"/>
          </p:cNvPicPr>
          <p:nvPr>
            <p:ph idx="1"/>
          </p:nvPr>
        </p:nvPicPr>
        <p:blipFill>
          <a:blip r:embed="rId2"/>
          <a:stretch>
            <a:fillRect/>
          </a:stretch>
        </p:blipFill>
        <p:spPr>
          <a:xfrm>
            <a:off x="1020865" y="1702026"/>
            <a:ext cx="9804016" cy="1544756"/>
          </a:xfrm>
          <a:prstGeom prst="rect">
            <a:avLst/>
          </a:prstGeom>
        </p:spPr>
      </p:pic>
    </p:spTree>
    <p:extLst>
      <p:ext uri="{BB962C8B-B14F-4D97-AF65-F5344CB8AC3E}">
        <p14:creationId xmlns:p14="http://schemas.microsoft.com/office/powerpoint/2010/main" val="1674537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GB" b="1">
                <a:solidFill>
                  <a:schemeClr val="accent1"/>
                </a:solidFill>
              </a:rPr>
              <a:t>KP Refill Procedures</a:t>
            </a:r>
          </a:p>
        </p:txBody>
      </p:sp>
      <p:sp>
        <p:nvSpPr>
          <p:cNvPr id="3" name="Content Placeholder 2"/>
          <p:cNvSpPr>
            <a:spLocks noGrp="1"/>
          </p:cNvSpPr>
          <p:nvPr>
            <p:ph idx="1"/>
          </p:nvPr>
        </p:nvSpPr>
        <p:spPr>
          <a:xfrm>
            <a:off x="4976031" y="963877"/>
            <a:ext cx="6377769" cy="4930246"/>
          </a:xfrm>
        </p:spPr>
        <p:txBody>
          <a:bodyPr anchor="ctr">
            <a:normAutofit/>
          </a:bodyPr>
          <a:lstStyle/>
          <a:p>
            <a:r>
              <a:rPr lang="en-GB" sz="2400"/>
              <a:t>After arriving at the agent location, park the MT as indicated in the image on the drivers app taking care not to . </a:t>
            </a:r>
          </a:p>
          <a:p>
            <a:r>
              <a:rPr lang="en-GB" sz="2400"/>
              <a:t> Set the hand (parking) breaks and switch off the engine.</a:t>
            </a:r>
          </a:p>
          <a:p>
            <a:r>
              <a:rPr lang="en-GB" sz="2400"/>
              <a:t>Set the chock blocks to ensure the vehicle will not move during KP refilling.</a:t>
            </a:r>
          </a:p>
          <a:p>
            <a:r>
              <a:rPr lang="en-GB" sz="2400"/>
              <a:t>Remove fire extinguishers from their baskets and set them one in front and one at the back of the MT with the safety pins removed</a:t>
            </a:r>
          </a:p>
          <a:p>
            <a:r>
              <a:rPr lang="en-GB" sz="2400"/>
              <a:t>Driver and assistant to ensure they wear appropriate PPE including eye protection, gloves and high visibility vests</a:t>
            </a:r>
          </a:p>
          <a:p>
            <a:endParaRPr lang="en-GB" sz="2400"/>
          </a:p>
          <a:p>
            <a:endParaRPr lang="en-GB" sz="2400"/>
          </a:p>
        </p:txBody>
      </p:sp>
    </p:spTree>
    <p:extLst>
      <p:ext uri="{BB962C8B-B14F-4D97-AF65-F5344CB8AC3E}">
        <p14:creationId xmlns:p14="http://schemas.microsoft.com/office/powerpoint/2010/main" val="3007677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vert="horz" lIns="91440" tIns="45720" rIns="91440" bIns="45720" rtlCol="0" anchor="ctr">
            <a:normAutofit/>
          </a:bodyPr>
          <a:lstStyle/>
          <a:p>
            <a:pPr>
              <a:lnSpc>
                <a:spcPct val="80000"/>
              </a:lnSpc>
            </a:pPr>
            <a:r>
              <a:rPr lang="en-US" sz="2400"/>
              <a:t>Open system box, switch on the MT tanker system and select KP refill to open MT’s KP refill valves. </a:t>
            </a:r>
          </a:p>
          <a:p>
            <a:pPr>
              <a:lnSpc>
                <a:spcPct val="80000"/>
              </a:lnSpc>
            </a:pPr>
            <a:r>
              <a:rPr lang="en-US" sz="2400"/>
              <a:t>On the driver’s app, select next so that the drivers app generates a Bluetooth key to open KP refill box.</a:t>
            </a:r>
          </a:p>
          <a:p>
            <a:pPr>
              <a:lnSpc>
                <a:spcPct val="80000"/>
              </a:lnSpc>
            </a:pPr>
            <a:r>
              <a:rPr lang="en-US" sz="2400"/>
              <a:t>Open the refill box.</a:t>
            </a:r>
          </a:p>
          <a:p>
            <a:pPr>
              <a:lnSpc>
                <a:spcPct val="80000"/>
              </a:lnSpc>
            </a:pPr>
            <a:r>
              <a:rPr lang="en-US" sz="2400"/>
              <a:t>Unroll the hoses from the MT hose reel and connect the bonding cable from the MT to the refill box, then connect the hoses to their respective couplings in the refill box.</a:t>
            </a:r>
          </a:p>
          <a:p>
            <a:pPr>
              <a:lnSpc>
                <a:spcPct val="80000"/>
              </a:lnSpc>
            </a:pPr>
            <a:r>
              <a:rPr lang="en-US" sz="2400"/>
              <a:t>Open the manual valves on the hoses.</a:t>
            </a:r>
          </a:p>
          <a:p>
            <a:pPr>
              <a:lnSpc>
                <a:spcPct val="80000"/>
              </a:lnSpc>
            </a:pPr>
            <a:r>
              <a:rPr lang="en-US" sz="2400"/>
              <a:t>Set the volume to be refilled into the KP on the MT app and start the refill.</a:t>
            </a:r>
          </a:p>
        </p:txBody>
      </p:sp>
      <p:sp>
        <p:nvSpPr>
          <p:cNvPr id="4" name="Title 1"/>
          <p:cNvSpPr txBox="1">
            <a:spLocks/>
          </p:cNvSpPr>
          <p:nvPr/>
        </p:nvSpPr>
        <p:spPr>
          <a:xfrm>
            <a:off x="838200" y="963877"/>
            <a:ext cx="3494362" cy="493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b="1">
                <a:solidFill>
                  <a:schemeClr val="accent1"/>
                </a:solidFill>
              </a:rPr>
              <a:t>KP Refill Procedures</a:t>
            </a:r>
          </a:p>
        </p:txBody>
      </p:sp>
    </p:spTree>
    <p:extLst>
      <p:ext uri="{BB962C8B-B14F-4D97-AF65-F5344CB8AC3E}">
        <p14:creationId xmlns:p14="http://schemas.microsoft.com/office/powerpoint/2010/main" val="3015114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vert="horz" lIns="91440" tIns="45720" rIns="91440" bIns="45720" rtlCol="0" anchor="ctr">
            <a:normAutofit/>
          </a:bodyPr>
          <a:lstStyle/>
          <a:p>
            <a:r>
              <a:rPr lang="en-US" sz="2400"/>
              <a:t>The refill process can be monitored from the driver app.</a:t>
            </a:r>
          </a:p>
          <a:p>
            <a:r>
              <a:rPr lang="en-US" sz="2400"/>
              <a:t>After refill process is completed, complete the refill process on the driver app. </a:t>
            </a:r>
          </a:p>
          <a:p>
            <a:r>
              <a:rPr lang="en-US" sz="2400"/>
              <a:t>Also, end the refill task on the tanker app. This will close the MT’s KP refill valves. Shut the manual valves on the refill lines before the KP couplings.</a:t>
            </a:r>
          </a:p>
          <a:p>
            <a:r>
              <a:rPr lang="en-US" sz="2400"/>
              <a:t>Disconnect the refill and vapour return lines, disconnect the bonding cable from the MT and store them away at the MT hose reels</a:t>
            </a:r>
          </a:p>
          <a:p>
            <a:r>
              <a:rPr lang="en-US" sz="2400"/>
              <a:t>Switch off the MT Tanker app.</a:t>
            </a:r>
          </a:p>
          <a:p>
            <a:endParaRPr lang="en-US" sz="2400"/>
          </a:p>
          <a:p>
            <a:endParaRPr lang="en-US" sz="2400"/>
          </a:p>
        </p:txBody>
      </p:sp>
      <p:sp>
        <p:nvSpPr>
          <p:cNvPr id="4" name="Title 1"/>
          <p:cNvSpPr txBox="1">
            <a:spLocks/>
          </p:cNvSpPr>
          <p:nvPr/>
        </p:nvSpPr>
        <p:spPr>
          <a:xfrm>
            <a:off x="838200" y="963877"/>
            <a:ext cx="3494362" cy="493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b="1">
                <a:solidFill>
                  <a:schemeClr val="accent1"/>
                </a:solidFill>
              </a:rPr>
              <a:t>KP Refill Procedures</a:t>
            </a:r>
          </a:p>
        </p:txBody>
      </p:sp>
    </p:spTree>
    <p:extLst>
      <p:ext uri="{BB962C8B-B14F-4D97-AF65-F5344CB8AC3E}">
        <p14:creationId xmlns:p14="http://schemas.microsoft.com/office/powerpoint/2010/main" val="2619315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Freeform: Shap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Shap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62"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6" name="Content Placeholder 2"/>
          <p:cNvGraphicFramePr>
            <a:graphicFrameLocks noGrp="1"/>
          </p:cNvGraphicFramePr>
          <p:nvPr>
            <p:ph idx="1"/>
            <p:extLst>
              <p:ext uri="{D42A27DB-BD31-4B8C-83A1-F6EECF244321}">
                <p14:modId xmlns:p14="http://schemas.microsoft.com/office/powerpoint/2010/main" val="2758544499"/>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p:cNvSpPr txBox="1">
            <a:spLocks/>
          </p:cNvSpPr>
          <p:nvPr/>
        </p:nvSpPr>
        <p:spPr>
          <a:xfrm>
            <a:off x="838200" y="5529884"/>
            <a:ext cx="8078342" cy="10963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KP Refill Procedures</a:t>
            </a:r>
          </a:p>
        </p:txBody>
      </p:sp>
    </p:spTree>
    <p:extLst>
      <p:ext uri="{BB962C8B-B14F-4D97-AF65-F5344CB8AC3E}">
        <p14:creationId xmlns:p14="http://schemas.microsoft.com/office/powerpoint/2010/main" val="3492347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GB" b="1" dirty="0">
                <a:solidFill>
                  <a:srgbClr val="7030A0"/>
                </a:solidFill>
              </a:rPr>
              <a:t>MT business case</a:t>
            </a:r>
          </a:p>
        </p:txBody>
      </p:sp>
      <p:sp>
        <p:nvSpPr>
          <p:cNvPr id="3" name="Content Placeholder 2"/>
          <p:cNvSpPr>
            <a:spLocks noGrp="1"/>
          </p:cNvSpPr>
          <p:nvPr>
            <p:ph idx="1"/>
          </p:nvPr>
        </p:nvSpPr>
        <p:spPr>
          <a:xfrm>
            <a:off x="838200" y="2057400"/>
            <a:ext cx="10515600" cy="4184374"/>
          </a:xfrm>
        </p:spPr>
        <p:txBody>
          <a:bodyPr>
            <a:normAutofit/>
          </a:bodyPr>
          <a:lstStyle/>
          <a:p>
            <a:r>
              <a:rPr lang="en-GB" dirty="0"/>
              <a:t>The MT is the workhorse of the last mile distribution of TA that keeps the KP’s perpetually wet. </a:t>
            </a:r>
          </a:p>
          <a:p>
            <a:r>
              <a:rPr lang="en-GB" dirty="0"/>
              <a:t>The MT capacity (800 litres) allows the MT to serve several KP’s in milk runs before returning to base.</a:t>
            </a:r>
          </a:p>
          <a:p>
            <a:r>
              <a:rPr lang="en-GB" dirty="0"/>
              <a:t>MT is a proposed two man operation with a driver and “side kick” who assists the driver in the repetitive manual tasks of un-rolling and connecting hoses as well as  bonding cables sometimes above head height. The second man also performs the task of spill and fire watch. </a:t>
            </a:r>
          </a:p>
          <a:p>
            <a:endParaRPr lang="en-GB" dirty="0"/>
          </a:p>
          <a:p>
            <a:endParaRPr lang="en-GB" dirty="0"/>
          </a:p>
        </p:txBody>
      </p:sp>
    </p:spTree>
    <p:extLst>
      <p:ext uri="{BB962C8B-B14F-4D97-AF65-F5344CB8AC3E}">
        <p14:creationId xmlns:p14="http://schemas.microsoft.com/office/powerpoint/2010/main" val="79235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77112" y="990185"/>
            <a:ext cx="9637776" cy="1430696"/>
          </a:xfrm>
        </p:spPr>
        <p:txBody>
          <a:bodyPr>
            <a:normAutofit/>
          </a:bodyPr>
          <a:lstStyle/>
          <a:p>
            <a:r>
              <a:rPr lang="en-GB" b="1" dirty="0"/>
              <a:t>MT V5 Technical Requirements</a:t>
            </a:r>
          </a:p>
        </p:txBody>
      </p:sp>
      <p:sp>
        <p:nvSpPr>
          <p:cNvPr id="3" name="Content Placeholder 2"/>
          <p:cNvSpPr>
            <a:spLocks noGrp="1"/>
          </p:cNvSpPr>
          <p:nvPr>
            <p:ph idx="1"/>
          </p:nvPr>
        </p:nvSpPr>
        <p:spPr>
          <a:xfrm>
            <a:off x="1288064" y="2345635"/>
            <a:ext cx="9637776" cy="3552234"/>
          </a:xfrm>
        </p:spPr>
        <p:txBody>
          <a:bodyPr>
            <a:normAutofit/>
          </a:bodyPr>
          <a:lstStyle/>
          <a:p>
            <a:pPr marL="0" indent="0">
              <a:lnSpc>
                <a:spcPct val="70000"/>
              </a:lnSpc>
              <a:buNone/>
            </a:pPr>
            <a:r>
              <a:rPr lang="en-GB" sz="2000" b="1" dirty="0"/>
              <a:t>Improvement of safety, Standards setting</a:t>
            </a:r>
          </a:p>
          <a:p>
            <a:pPr>
              <a:lnSpc>
                <a:spcPct val="70000"/>
              </a:lnSpc>
            </a:pPr>
            <a:r>
              <a:rPr lang="en-GB" sz="2000" dirty="0"/>
              <a:t>The MT V5 will incorporate a stainless steel tank, total Volume 950 Litres and a working capacity of 800Litres.</a:t>
            </a:r>
          </a:p>
          <a:p>
            <a:pPr>
              <a:lnSpc>
                <a:spcPct val="70000"/>
              </a:lnSpc>
            </a:pPr>
            <a:r>
              <a:rPr lang="en-GB" sz="2000" dirty="0"/>
              <a:t>Removing the IBC tank to afford the MT V5 ability to capacity to withstand a two hour fire without loss of TA  containment.</a:t>
            </a:r>
          </a:p>
          <a:p>
            <a:pPr>
              <a:lnSpc>
                <a:spcPct val="70000"/>
              </a:lnSpc>
            </a:pPr>
            <a:r>
              <a:rPr lang="en-GB" sz="2000" dirty="0"/>
              <a:t>Provide MT V5 strength and rigidity in case of roll overs or a crush, we do not want to lose TA containment.</a:t>
            </a:r>
          </a:p>
          <a:p>
            <a:pPr>
              <a:lnSpc>
                <a:spcPct val="70000"/>
              </a:lnSpc>
            </a:pPr>
            <a:r>
              <a:rPr lang="en-GB" sz="2000" dirty="0"/>
              <a:t>Bring MT V5 to standards comparable to those of Oil marketing Companies (OMC’s) to allow seamless integration in case the Fuels Business moves to OMC fuels logistics partners.  </a:t>
            </a:r>
          </a:p>
          <a:p>
            <a:pPr>
              <a:lnSpc>
                <a:spcPct val="70000"/>
              </a:lnSpc>
            </a:pPr>
            <a:r>
              <a:rPr lang="en-GB" sz="2000" dirty="0"/>
              <a:t>Provide brackets to hold two fire extinguishers at all times.</a:t>
            </a:r>
          </a:p>
          <a:p>
            <a:pPr>
              <a:lnSpc>
                <a:spcPct val="70000"/>
              </a:lnSpc>
            </a:pPr>
            <a:endParaRPr lang="en-GB" sz="2000" dirty="0"/>
          </a:p>
          <a:p>
            <a:pPr>
              <a:lnSpc>
                <a:spcPct val="70000"/>
              </a:lnSpc>
            </a:pPr>
            <a:endParaRPr lang="en-GB" sz="2000" dirty="0"/>
          </a:p>
          <a:p>
            <a:pPr>
              <a:lnSpc>
                <a:spcPct val="70000"/>
              </a:lnSpc>
            </a:pPr>
            <a:endParaRPr lang="en-GB" sz="2000" dirty="0"/>
          </a:p>
        </p:txBody>
      </p:sp>
    </p:spTree>
    <p:extLst>
      <p:ext uri="{BB962C8B-B14F-4D97-AF65-F5344CB8AC3E}">
        <p14:creationId xmlns:p14="http://schemas.microsoft.com/office/powerpoint/2010/main" val="2181334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54158" y="89991"/>
            <a:ext cx="10410524" cy="1193533"/>
          </a:xfrm>
        </p:spPr>
        <p:txBody>
          <a:bodyPr>
            <a:normAutofit/>
          </a:bodyPr>
          <a:lstStyle/>
          <a:p>
            <a:r>
              <a:rPr lang="en-GB" b="1" dirty="0">
                <a:solidFill>
                  <a:srgbClr val="FFFFFF"/>
                </a:solidFill>
              </a:rPr>
              <a:t>MT Vehicle checklist before refill</a:t>
            </a:r>
          </a:p>
        </p:txBody>
      </p:sp>
      <p:sp>
        <p:nvSpPr>
          <p:cNvPr id="3" name="Content Placeholder 2"/>
          <p:cNvSpPr>
            <a:spLocks noGrp="1"/>
          </p:cNvSpPr>
          <p:nvPr>
            <p:ph idx="1"/>
          </p:nvPr>
        </p:nvSpPr>
        <p:spPr>
          <a:xfrm>
            <a:off x="569842" y="1457739"/>
            <a:ext cx="11622157" cy="5400261"/>
          </a:xfrm>
        </p:spPr>
        <p:txBody>
          <a:bodyPr>
            <a:noAutofit/>
          </a:bodyPr>
          <a:lstStyle/>
          <a:p>
            <a:pPr>
              <a:lnSpc>
                <a:spcPct val="80000"/>
              </a:lnSpc>
            </a:pPr>
            <a:r>
              <a:rPr lang="en-GB" dirty="0">
                <a:solidFill>
                  <a:srgbClr val="FFFFFF"/>
                </a:solidFill>
              </a:rPr>
              <a:t>Valid road license</a:t>
            </a:r>
          </a:p>
          <a:p>
            <a:pPr>
              <a:lnSpc>
                <a:spcPct val="80000"/>
              </a:lnSpc>
            </a:pPr>
            <a:r>
              <a:rPr lang="en-GB" dirty="0">
                <a:solidFill>
                  <a:srgbClr val="FFFFFF"/>
                </a:solidFill>
              </a:rPr>
              <a:t>Valid insurance certificate</a:t>
            </a:r>
          </a:p>
          <a:p>
            <a:pPr>
              <a:lnSpc>
                <a:spcPct val="80000"/>
              </a:lnSpc>
            </a:pPr>
            <a:r>
              <a:rPr lang="en-GB" dirty="0">
                <a:solidFill>
                  <a:srgbClr val="FFFFFF"/>
                </a:solidFill>
              </a:rPr>
              <a:t>Tires must be checked to ensure adequate tread depth </a:t>
            </a:r>
          </a:p>
          <a:p>
            <a:pPr>
              <a:lnSpc>
                <a:spcPct val="80000"/>
              </a:lnSpc>
            </a:pPr>
            <a:r>
              <a:rPr lang="en-GB" dirty="0">
                <a:solidFill>
                  <a:srgbClr val="FFFFFF"/>
                </a:solidFill>
              </a:rPr>
              <a:t>Vehicle must be able to self start</a:t>
            </a:r>
          </a:p>
          <a:p>
            <a:pPr>
              <a:lnSpc>
                <a:spcPct val="80000"/>
              </a:lnSpc>
            </a:pPr>
            <a:r>
              <a:rPr lang="en-GB" dirty="0">
                <a:solidFill>
                  <a:srgbClr val="FFFFFF"/>
                </a:solidFill>
              </a:rPr>
              <a:t>All lights and turn signals must be operational</a:t>
            </a:r>
          </a:p>
          <a:p>
            <a:pPr>
              <a:lnSpc>
                <a:spcPct val="80000"/>
              </a:lnSpc>
            </a:pPr>
            <a:r>
              <a:rPr lang="en-GB" dirty="0">
                <a:solidFill>
                  <a:srgbClr val="FFFFFF"/>
                </a:solidFill>
              </a:rPr>
              <a:t>Spare tire must be checked and be seen to be in good condition</a:t>
            </a:r>
          </a:p>
          <a:p>
            <a:pPr>
              <a:lnSpc>
                <a:spcPct val="80000"/>
              </a:lnSpc>
            </a:pPr>
            <a:r>
              <a:rPr lang="en-GB" dirty="0">
                <a:solidFill>
                  <a:srgbClr val="FFFFFF"/>
                </a:solidFill>
              </a:rPr>
              <a:t>Drivers license must be checked and seen to be valid and allowing the driver to drive that class of vehicle.</a:t>
            </a:r>
          </a:p>
          <a:p>
            <a:pPr>
              <a:lnSpc>
                <a:spcPct val="80000"/>
              </a:lnSpc>
            </a:pPr>
            <a:r>
              <a:rPr lang="en-GB" dirty="0">
                <a:solidFill>
                  <a:srgbClr val="FFFFFF"/>
                </a:solidFill>
              </a:rPr>
              <a:t>Drivers name must correspond to the name assigned by DM to that micro tanker</a:t>
            </a:r>
          </a:p>
          <a:p>
            <a:pPr>
              <a:lnSpc>
                <a:spcPct val="80000"/>
              </a:lnSpc>
            </a:pPr>
            <a:r>
              <a:rPr lang="en-GB" dirty="0">
                <a:solidFill>
                  <a:srgbClr val="FFFFFF"/>
                </a:solidFill>
              </a:rPr>
              <a:t>The registration details of the MT are checked to ensure it is the correct vehicle assigned to the driver</a:t>
            </a:r>
          </a:p>
        </p:txBody>
      </p:sp>
    </p:spTree>
    <p:extLst>
      <p:ext uri="{BB962C8B-B14F-4D97-AF65-F5344CB8AC3E}">
        <p14:creationId xmlns:p14="http://schemas.microsoft.com/office/powerpoint/2010/main" val="3178502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GB" b="1">
                <a:solidFill>
                  <a:schemeClr val="accent1"/>
                </a:solidFill>
              </a:rPr>
              <a:t>MT V5 Refill Procedures</a:t>
            </a:r>
          </a:p>
        </p:txBody>
      </p:sp>
      <p:sp>
        <p:nvSpPr>
          <p:cNvPr id="3" name="Content Placeholder 2"/>
          <p:cNvSpPr>
            <a:spLocks noGrp="1"/>
          </p:cNvSpPr>
          <p:nvPr>
            <p:ph idx="1"/>
          </p:nvPr>
        </p:nvSpPr>
        <p:spPr>
          <a:xfrm>
            <a:off x="4976031" y="320040"/>
            <a:ext cx="6894405" cy="6217919"/>
          </a:xfrm>
        </p:spPr>
        <p:txBody>
          <a:bodyPr anchor="ctr">
            <a:normAutofit/>
          </a:bodyPr>
          <a:lstStyle/>
          <a:p>
            <a:pPr>
              <a:lnSpc>
                <a:spcPct val="70000"/>
              </a:lnSpc>
            </a:pPr>
            <a:r>
              <a:rPr lang="en-GB" dirty="0"/>
              <a:t>Park the MT in the correct position for MT refill, close to the depot pump</a:t>
            </a:r>
          </a:p>
          <a:p>
            <a:pPr>
              <a:lnSpc>
                <a:spcPct val="70000"/>
              </a:lnSpc>
            </a:pPr>
            <a:r>
              <a:rPr lang="en-GB" dirty="0"/>
              <a:t>Set the hand (parking) breaks and switch off the engine</a:t>
            </a:r>
          </a:p>
          <a:p>
            <a:pPr>
              <a:lnSpc>
                <a:spcPct val="70000"/>
              </a:lnSpc>
            </a:pPr>
            <a:r>
              <a:rPr lang="en-GB" dirty="0"/>
              <a:t>Set the chock blocks to ensure the vehicle will not move during refilling</a:t>
            </a:r>
          </a:p>
          <a:p>
            <a:pPr>
              <a:lnSpc>
                <a:spcPct val="70000"/>
              </a:lnSpc>
            </a:pPr>
            <a:r>
              <a:rPr lang="en-GB" dirty="0"/>
              <a:t>Remove fire extinguishers from their baskets and set them one in front and one at the back of the MT with the safety pins removed</a:t>
            </a:r>
          </a:p>
          <a:p>
            <a:pPr>
              <a:lnSpc>
                <a:spcPct val="70000"/>
              </a:lnSpc>
            </a:pPr>
            <a:r>
              <a:rPr lang="en-GB" dirty="0"/>
              <a:t>Driver and assistant to ensure they wear appropriate PPE including eye protection, gloves and high visibility vests</a:t>
            </a:r>
          </a:p>
          <a:p>
            <a:pPr>
              <a:lnSpc>
                <a:spcPct val="70000"/>
              </a:lnSpc>
            </a:pPr>
            <a:r>
              <a:rPr lang="en-GB" dirty="0"/>
              <a:t>Open system box, switch on the MT tanker system and select refill to open refill valves</a:t>
            </a:r>
          </a:p>
        </p:txBody>
      </p:sp>
    </p:spTree>
    <p:extLst>
      <p:ext uri="{BB962C8B-B14F-4D97-AF65-F5344CB8AC3E}">
        <p14:creationId xmlns:p14="http://schemas.microsoft.com/office/powerpoint/2010/main" val="1439298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GB" b="1">
                <a:solidFill>
                  <a:schemeClr val="accent1"/>
                </a:solidFill>
              </a:rPr>
              <a:t>MT V5 Refill Procedures</a:t>
            </a:r>
          </a:p>
        </p:txBody>
      </p:sp>
      <p:sp>
        <p:nvSpPr>
          <p:cNvPr id="3" name="Content Placeholder 2"/>
          <p:cNvSpPr>
            <a:spLocks noGrp="1"/>
          </p:cNvSpPr>
          <p:nvPr>
            <p:ph idx="1"/>
          </p:nvPr>
        </p:nvSpPr>
        <p:spPr>
          <a:xfrm>
            <a:off x="4976031" y="447042"/>
            <a:ext cx="6377769" cy="5834487"/>
          </a:xfrm>
        </p:spPr>
        <p:txBody>
          <a:bodyPr anchor="ctr">
            <a:normAutofit/>
          </a:bodyPr>
          <a:lstStyle/>
          <a:p>
            <a:pPr>
              <a:lnSpc>
                <a:spcPct val="70000"/>
              </a:lnSpc>
            </a:pPr>
            <a:r>
              <a:rPr lang="en-GB" dirty="0"/>
              <a:t>Connect bonding (grounding) cable between MT and depot</a:t>
            </a:r>
          </a:p>
          <a:p>
            <a:pPr>
              <a:lnSpc>
                <a:spcPct val="70000"/>
              </a:lnSpc>
            </a:pPr>
            <a:r>
              <a:rPr lang="en-GB" dirty="0"/>
              <a:t>Connect fuel refill and vapour return line from the depot to the MT coupling. </a:t>
            </a:r>
          </a:p>
          <a:p>
            <a:pPr>
              <a:lnSpc>
                <a:spcPct val="70000"/>
              </a:lnSpc>
            </a:pPr>
            <a:r>
              <a:rPr lang="en-GB" dirty="0"/>
              <a:t>Open the manual valves on the depot lines.</a:t>
            </a:r>
          </a:p>
          <a:p>
            <a:pPr>
              <a:lnSpc>
                <a:spcPct val="70000"/>
              </a:lnSpc>
            </a:pPr>
            <a:r>
              <a:rPr lang="en-GB" dirty="0"/>
              <a:t>Set the volume to be filled into the MT on the depot dispenser and start the refill process</a:t>
            </a:r>
          </a:p>
          <a:p>
            <a:pPr>
              <a:lnSpc>
                <a:spcPct val="70000"/>
              </a:lnSpc>
            </a:pPr>
            <a:r>
              <a:rPr lang="en-GB" dirty="0"/>
              <a:t>After refill process is complete, end refill task on the tanker app. This will close the MT refill valves. Shut the manual valves on the refill lines before the MT couplings.</a:t>
            </a:r>
          </a:p>
          <a:p>
            <a:pPr>
              <a:lnSpc>
                <a:spcPct val="70000"/>
              </a:lnSpc>
            </a:pPr>
            <a:endParaRPr lang="en-GB" dirty="0"/>
          </a:p>
        </p:txBody>
      </p:sp>
    </p:spTree>
    <p:extLst>
      <p:ext uri="{BB962C8B-B14F-4D97-AF65-F5344CB8AC3E}">
        <p14:creationId xmlns:p14="http://schemas.microsoft.com/office/powerpoint/2010/main" val="685633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21564" y="963877"/>
            <a:ext cx="3494362" cy="4930246"/>
          </a:xfrm>
        </p:spPr>
        <p:txBody>
          <a:bodyPr>
            <a:normAutofit/>
          </a:bodyPr>
          <a:lstStyle/>
          <a:p>
            <a:pPr algn="r"/>
            <a:r>
              <a:rPr lang="en-GB" b="1" dirty="0">
                <a:solidFill>
                  <a:schemeClr val="accent1"/>
                </a:solidFill>
              </a:rPr>
              <a:t>MT V5 Refill Procedures</a:t>
            </a:r>
          </a:p>
        </p:txBody>
      </p:sp>
      <p:sp>
        <p:nvSpPr>
          <p:cNvPr id="3" name="Content Placeholder 2"/>
          <p:cNvSpPr>
            <a:spLocks noGrp="1"/>
          </p:cNvSpPr>
          <p:nvPr>
            <p:ph idx="1"/>
          </p:nvPr>
        </p:nvSpPr>
        <p:spPr>
          <a:xfrm>
            <a:off x="4654297" y="320041"/>
            <a:ext cx="7216139" cy="6217919"/>
          </a:xfrm>
        </p:spPr>
        <p:txBody>
          <a:bodyPr anchor="ctr">
            <a:noAutofit/>
          </a:bodyPr>
          <a:lstStyle/>
          <a:p>
            <a:pPr>
              <a:lnSpc>
                <a:spcPct val="70000"/>
              </a:lnSpc>
            </a:pPr>
            <a:endParaRPr lang="en-GB" dirty="0"/>
          </a:p>
          <a:p>
            <a:pPr>
              <a:lnSpc>
                <a:spcPct val="70000"/>
              </a:lnSpc>
            </a:pPr>
            <a:endParaRPr lang="en-GB" dirty="0"/>
          </a:p>
          <a:p>
            <a:pPr>
              <a:lnSpc>
                <a:spcPct val="70000"/>
              </a:lnSpc>
            </a:pPr>
            <a:endParaRPr lang="en-GB" dirty="0"/>
          </a:p>
          <a:p>
            <a:pPr>
              <a:lnSpc>
                <a:spcPct val="70000"/>
              </a:lnSpc>
            </a:pPr>
            <a:r>
              <a:rPr lang="en-GB" dirty="0"/>
              <a:t>Disconnect the refill and vapour return lines and store them away at the depot dispenser</a:t>
            </a:r>
          </a:p>
          <a:p>
            <a:pPr>
              <a:lnSpc>
                <a:spcPct val="70000"/>
              </a:lnSpc>
            </a:pPr>
            <a:r>
              <a:rPr lang="en-GB" dirty="0"/>
              <a:t>Switch off the MT Tanker system</a:t>
            </a:r>
          </a:p>
          <a:p>
            <a:pPr>
              <a:lnSpc>
                <a:spcPct val="70000"/>
              </a:lnSpc>
            </a:pPr>
            <a:r>
              <a:rPr lang="en-GB" dirty="0"/>
              <a:t>Disconnect the bonding cable from the MT.</a:t>
            </a:r>
          </a:p>
          <a:p>
            <a:pPr>
              <a:lnSpc>
                <a:spcPct val="70000"/>
              </a:lnSpc>
            </a:pPr>
            <a:r>
              <a:rPr lang="en-GB" dirty="0"/>
              <a:t>Replace fire extinguisher safety pins, stow them back in their baskets and secure them.</a:t>
            </a:r>
          </a:p>
          <a:p>
            <a:pPr>
              <a:lnSpc>
                <a:spcPct val="70000"/>
              </a:lnSpc>
            </a:pPr>
            <a:r>
              <a:rPr lang="en-GB" dirty="0"/>
              <a:t>Perform a walk around check of the MT to make sure that everything is secured in place and all MT-depot connections are removed.</a:t>
            </a:r>
          </a:p>
          <a:p>
            <a:pPr>
              <a:lnSpc>
                <a:spcPct val="70000"/>
              </a:lnSpc>
            </a:pPr>
            <a:r>
              <a:rPr lang="en-GB" dirty="0"/>
              <a:t>Remove wheel chocks and stow them away.</a:t>
            </a:r>
          </a:p>
          <a:p>
            <a:pPr>
              <a:lnSpc>
                <a:spcPct val="70000"/>
              </a:lnSpc>
            </a:pPr>
            <a:r>
              <a:rPr lang="en-GB" dirty="0"/>
              <a:t>Drive away to refill KP’s</a:t>
            </a:r>
          </a:p>
          <a:p>
            <a:pPr>
              <a:lnSpc>
                <a:spcPct val="70000"/>
              </a:lnSpc>
            </a:pPr>
            <a:endParaRPr lang="en-GB" dirty="0"/>
          </a:p>
          <a:p>
            <a:pPr>
              <a:lnSpc>
                <a:spcPct val="70000"/>
              </a:lnSpc>
            </a:pPr>
            <a:endParaRPr lang="en-GB" dirty="0"/>
          </a:p>
          <a:p>
            <a:pPr>
              <a:lnSpc>
                <a:spcPct val="70000"/>
              </a:lnSpc>
            </a:pPr>
            <a:endParaRPr lang="en-GB" dirty="0"/>
          </a:p>
          <a:p>
            <a:pPr>
              <a:lnSpc>
                <a:spcPct val="70000"/>
              </a:lnSpc>
            </a:pPr>
            <a:endParaRPr lang="en-GB" dirty="0"/>
          </a:p>
        </p:txBody>
      </p:sp>
    </p:spTree>
    <p:extLst>
      <p:ext uri="{BB962C8B-B14F-4D97-AF65-F5344CB8AC3E}">
        <p14:creationId xmlns:p14="http://schemas.microsoft.com/office/powerpoint/2010/main" val="4139387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17"/>
            <a:ext cx="10515600" cy="550656"/>
          </a:xfrm>
        </p:spPr>
        <p:txBody>
          <a:bodyPr>
            <a:normAutofit fontScale="90000"/>
          </a:bodyPr>
          <a:lstStyle/>
          <a:p>
            <a:r>
              <a:rPr lang="en-GB" b="1"/>
              <a:t>Schematics of MT V5</a:t>
            </a:r>
            <a:endParaRPr lang="en-GB" b="1" dirty="0"/>
          </a:p>
        </p:txBody>
      </p:sp>
      <p:pic>
        <p:nvPicPr>
          <p:cNvPr id="4" name="Picture 3"/>
          <p:cNvPicPr>
            <a:picLocks noChangeAspect="1"/>
          </p:cNvPicPr>
          <p:nvPr/>
        </p:nvPicPr>
        <p:blipFill>
          <a:blip r:embed="rId2"/>
          <a:stretch>
            <a:fillRect/>
          </a:stretch>
        </p:blipFill>
        <p:spPr>
          <a:xfrm>
            <a:off x="1731271" y="674479"/>
            <a:ext cx="9201771" cy="6148750"/>
          </a:xfrm>
          <a:prstGeom prst="rect">
            <a:avLst/>
          </a:prstGeom>
        </p:spPr>
      </p:pic>
    </p:spTree>
    <p:extLst>
      <p:ext uri="{BB962C8B-B14F-4D97-AF65-F5344CB8AC3E}">
        <p14:creationId xmlns:p14="http://schemas.microsoft.com/office/powerpoint/2010/main" val="2057940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GB" b="1">
                <a:solidFill>
                  <a:schemeClr val="accent1"/>
                </a:solidFill>
              </a:rPr>
              <a:t>Requirements</a:t>
            </a:r>
          </a:p>
        </p:txBody>
      </p:sp>
      <p:sp>
        <p:nvSpPr>
          <p:cNvPr id="3" name="Content Placeholder 2"/>
          <p:cNvSpPr>
            <a:spLocks noGrp="1"/>
          </p:cNvSpPr>
          <p:nvPr>
            <p:ph idx="1"/>
          </p:nvPr>
        </p:nvSpPr>
        <p:spPr>
          <a:xfrm>
            <a:off x="4976031" y="963877"/>
            <a:ext cx="6377769" cy="4930246"/>
          </a:xfrm>
        </p:spPr>
        <p:txBody>
          <a:bodyPr anchor="ctr">
            <a:normAutofit/>
          </a:bodyPr>
          <a:lstStyle/>
          <a:p>
            <a:pPr marL="0" indent="0">
              <a:lnSpc>
                <a:spcPct val="80000"/>
              </a:lnSpc>
              <a:buNone/>
            </a:pPr>
            <a:r>
              <a:rPr lang="en-GB" sz="2200" b="1"/>
              <a:t>Tank design</a:t>
            </a:r>
          </a:p>
          <a:p>
            <a:pPr>
              <a:lnSpc>
                <a:spcPct val="80000"/>
              </a:lnSpc>
            </a:pPr>
            <a:r>
              <a:rPr lang="en-GB" sz="2200"/>
              <a:t>Normal payload (tank + 800 litres of TA) of 741 kg, enough for an ACE</a:t>
            </a:r>
          </a:p>
          <a:p>
            <a:pPr>
              <a:lnSpc>
                <a:spcPct val="80000"/>
              </a:lnSpc>
            </a:pPr>
            <a:r>
              <a:rPr lang="en-GB" sz="2200"/>
              <a:t>Extra capacity of 150 litres (118 kg) allows for more product when route terrain allows for it.</a:t>
            </a:r>
          </a:p>
          <a:p>
            <a:pPr>
              <a:lnSpc>
                <a:spcPct val="80000"/>
              </a:lnSpc>
            </a:pPr>
            <a:r>
              <a:rPr lang="en-GB" sz="2200"/>
              <a:t>Single tank with an internal baffle (partition) to reduce liquid sloshing so as to improving driving safety.</a:t>
            </a:r>
          </a:p>
          <a:p>
            <a:pPr>
              <a:lnSpc>
                <a:spcPct val="80000"/>
              </a:lnSpc>
            </a:pPr>
            <a:r>
              <a:rPr lang="en-GB" sz="2200"/>
              <a:t>Tank has a bottom outlet valve and a double inlet at the top for product fill and vapour recovery inlet.</a:t>
            </a:r>
          </a:p>
          <a:p>
            <a:pPr>
              <a:lnSpc>
                <a:spcPct val="80000"/>
              </a:lnSpc>
            </a:pPr>
            <a:r>
              <a:rPr lang="en-GB" sz="2200"/>
              <a:t>Tank shell is 2.5 mm of Stainless steel.</a:t>
            </a:r>
          </a:p>
          <a:p>
            <a:pPr>
              <a:lnSpc>
                <a:spcPct val="80000"/>
              </a:lnSpc>
            </a:pPr>
            <a:r>
              <a:rPr lang="en-GB" sz="2200"/>
              <a:t>Tank manhole 500 mm.</a:t>
            </a:r>
          </a:p>
          <a:p>
            <a:pPr>
              <a:lnSpc>
                <a:spcPct val="80000"/>
              </a:lnSpc>
            </a:pPr>
            <a:r>
              <a:rPr lang="en-GB" sz="2200"/>
              <a:t>Well designed bolt on points to the flat bed of the ACE to provide secure fastening. </a:t>
            </a:r>
          </a:p>
          <a:p>
            <a:pPr>
              <a:lnSpc>
                <a:spcPct val="80000"/>
              </a:lnSpc>
            </a:pPr>
            <a:endParaRPr lang="en-GB" sz="2200"/>
          </a:p>
          <a:p>
            <a:pPr>
              <a:lnSpc>
                <a:spcPct val="80000"/>
              </a:lnSpc>
            </a:pPr>
            <a:endParaRPr lang="en-GB" sz="2200"/>
          </a:p>
        </p:txBody>
      </p:sp>
    </p:spTree>
    <p:extLst>
      <p:ext uri="{BB962C8B-B14F-4D97-AF65-F5344CB8AC3E}">
        <p14:creationId xmlns:p14="http://schemas.microsoft.com/office/powerpoint/2010/main" val="865556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5172</TotalTime>
  <Words>1263</Words>
  <Application>Microsoft Office PowerPoint</Application>
  <PresentationFormat>Widescreen</PresentationFormat>
  <Paragraphs>106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Micro Tanker V5</vt:lpstr>
      <vt:lpstr>MT business case</vt:lpstr>
      <vt:lpstr>MT V5 Technical Requirements</vt:lpstr>
      <vt:lpstr>MT Vehicle checklist before refill</vt:lpstr>
      <vt:lpstr>MT V5 Refill Procedures</vt:lpstr>
      <vt:lpstr>MT V5 Refill Procedures</vt:lpstr>
      <vt:lpstr>MT V5 Refill Procedures</vt:lpstr>
      <vt:lpstr>Schematics of MT V5</vt:lpstr>
      <vt:lpstr>Requirements</vt:lpstr>
      <vt:lpstr>MT V5 Tank drawing</vt:lpstr>
      <vt:lpstr>MT V5 Tank 3D representation </vt:lpstr>
      <vt:lpstr>Requirements</vt:lpstr>
      <vt:lpstr>MT V5 Budgets</vt:lpstr>
      <vt:lpstr>Drivers app</vt:lpstr>
      <vt:lpstr>MT V5 Timelines</vt:lpstr>
      <vt:lpstr>KP Refill Procedures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Tanker V5</dc:title>
  <dc:creator>Joseph Kimanthi</dc:creator>
  <cp:lastModifiedBy>Joseph Kimanthi</cp:lastModifiedBy>
  <cp:revision>30</cp:revision>
  <dcterms:created xsi:type="dcterms:W3CDTF">2016-11-03T06:50:59Z</dcterms:created>
  <dcterms:modified xsi:type="dcterms:W3CDTF">2016-11-07T08:31:19Z</dcterms:modified>
</cp:coreProperties>
</file>