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unito SemiBold"/>
      <p:regular r:id="rId10"/>
      <p:bold r:id="rId11"/>
      <p:italic r:id="rId12"/>
      <p:boldItalic r:id="rId13"/>
    </p:embeddedFon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SemiBold-bold.fntdata"/><Relationship Id="rId10" Type="http://schemas.openxmlformats.org/officeDocument/2006/relationships/font" Target="fonts/NunitoSemiBold-regular.fntdata"/><Relationship Id="rId13" Type="http://schemas.openxmlformats.org/officeDocument/2006/relationships/font" Target="fonts/NunitoSemiBold-boldItalic.fntdata"/><Relationship Id="rId12" Type="http://schemas.openxmlformats.org/officeDocument/2006/relationships/font" Target="fonts/Nunito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73785ac0c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773785ac0c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4c11d52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4c11d52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4c11d52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4c11d528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4c11d528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4c11d5280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9pPr>
          </a:lstStyle>
          <a:p/>
        </p:txBody>
      </p:sp>
      <p:grpSp>
        <p:nvGrpSpPr>
          <p:cNvPr id="55" name="Google Shape;55;p13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57" name="Google Shape;57;p13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8" name="Google Shape;58;p13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6125513" y="4944056"/>
            <a:ext cx="3018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0" y="4952700"/>
            <a:ext cx="3111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2019 KOKO Networks Limited – Proprietary &amp; Confidential </a:t>
            </a:r>
            <a:endParaRPr b="1" sz="11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828325" y="4800694"/>
            <a:ext cx="3201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buNone/>
              <a:defRPr b="1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page">
  <p:cSld name="Front pag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1" y="1191"/>
            <a:ext cx="1190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type="title"/>
          </p:nvPr>
        </p:nvSpPr>
        <p:spPr>
          <a:xfrm>
            <a:off x="4693444" y="2053615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700">
                <a:latin typeface="Nunito"/>
                <a:ea typeface="Nunito"/>
                <a:cs typeface="Nunito"/>
                <a:sym typeface="Nunito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72" y="78581"/>
            <a:ext cx="1135856" cy="1135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4693443" y="2783527"/>
            <a:ext cx="4027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20" name="Google Shape;120;p27"/>
          <p:cNvGrpSpPr/>
          <p:nvPr/>
        </p:nvGrpSpPr>
        <p:grpSpPr>
          <a:xfrm>
            <a:off x="0" y="-334"/>
            <a:ext cx="6070775" cy="5150357"/>
            <a:chOff x="0" y="-446"/>
            <a:chExt cx="8094367" cy="6867143"/>
          </a:xfrm>
        </p:grpSpPr>
        <p:pic>
          <p:nvPicPr>
            <p:cNvPr descr="Image" id="121" name="Google Shape;121;p27"/>
            <p:cNvPicPr preferRelativeResize="0"/>
            <p:nvPr/>
          </p:nvPicPr>
          <p:blipFill rotWithShape="1">
            <a:blip r:embed="rId4">
              <a:alphaModFix/>
            </a:blip>
            <a:srcRect b="368" l="0" r="0" t="0"/>
            <a:stretch/>
          </p:blipFill>
          <p:spPr>
            <a:xfrm>
              <a:off x="0" y="3695"/>
              <a:ext cx="809436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22" name="Google Shape;122;p27"/>
            <p:cNvPicPr preferRelativeResize="0"/>
            <p:nvPr/>
          </p:nvPicPr>
          <p:blipFill rotWithShape="1">
            <a:blip r:embed="rId5">
              <a:alphaModFix amt="72000"/>
            </a:blip>
            <a:srcRect b="0" l="0" r="0" t="0"/>
            <a:stretch/>
          </p:blipFill>
          <p:spPr>
            <a:xfrm>
              <a:off x="0" y="-446"/>
              <a:ext cx="7119847" cy="6867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3" name="Google Shape;123;p27"/>
          <p:cNvCxnSpPr/>
          <p:nvPr/>
        </p:nvCxnSpPr>
        <p:spPr>
          <a:xfrm>
            <a:off x="4693443" y="2619853"/>
            <a:ext cx="402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6304976" y="4316825"/>
            <a:ext cx="241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7"/>
          <p:cNvSpPr txBox="1"/>
          <p:nvPr/>
        </p:nvSpPr>
        <p:spPr>
          <a:xfrm>
            <a:off x="6304976" y="4944059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ntent">
  <p:cSld name="Text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7" name="Google Shape;12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8645044" y="4800601"/>
            <a:ext cx="505189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8" name="Google Shape;12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1"/>
            <a:ext cx="900113" cy="707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47" y="113911"/>
            <a:ext cx="320113" cy="415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8"/>
          <p:cNvCxnSpPr/>
          <p:nvPr/>
        </p:nvCxnSpPr>
        <p:spPr>
          <a:xfrm>
            <a:off x="0" y="703247"/>
            <a:ext cx="9150300" cy="0"/>
          </a:xfrm>
          <a:prstGeom prst="straightConnector1">
            <a:avLst/>
          </a:prstGeom>
          <a:noFill/>
          <a:ln cap="flat" cmpd="sng" w="19050">
            <a:solidFill>
              <a:srgbClr val="65D9F8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1" name="Google Shape;131;p28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/>
        </p:nvSpPr>
        <p:spPr>
          <a:xfrm>
            <a:off x="0" y="4952691"/>
            <a:ext cx="27624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8"/>
          <p:cNvSpPr txBox="1"/>
          <p:nvPr>
            <p:ph idx="1" type="subTitle"/>
          </p:nvPr>
        </p:nvSpPr>
        <p:spPr>
          <a:xfrm>
            <a:off x="344043" y="999353"/>
            <a:ext cx="8455800" cy="3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134" name="Google Shape;134;p28"/>
          <p:cNvCxnSpPr/>
          <p:nvPr/>
        </p:nvCxnSpPr>
        <p:spPr>
          <a:xfrm>
            <a:off x="-1" y="4790417"/>
            <a:ext cx="9148500" cy="10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231322" y="225480"/>
            <a:ext cx="8635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7500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155653" y="672582"/>
            <a:ext cx="8635200" cy="3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1" type="ftr"/>
          </p:nvPr>
        </p:nvSpPr>
        <p:spPr>
          <a:xfrm>
            <a:off x="231320" y="-36458"/>
            <a:ext cx="337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676625" y="1829000"/>
            <a:ext cx="40338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Odoo Inventory User Rights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Users Do But aren't supposed to </a:t>
            </a:r>
            <a:endParaRPr/>
          </a:p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667150" y="1106025"/>
            <a:ext cx="77742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Editing Transfers after being marked as to do by store.</a:t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667150" y="1924275"/>
            <a:ext cx="77742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Changing products uom during inventory request.</a:t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667150" y="2742525"/>
            <a:ext cx="77742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Changing of source and destination locations during requests.</a:t>
            </a: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667150" y="3560775"/>
            <a:ext cx="77742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Creating of new serial numbers and products.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Users Do But aren't supposed to</a:t>
            </a:r>
            <a:endParaRPr/>
          </a:p>
        </p:txBody>
      </p:sp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799957" y="4810783"/>
            <a:ext cx="344100" cy="33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667150" y="1106025"/>
            <a:ext cx="77742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	Make reservations on requests and MOs which </a:t>
            </a:r>
            <a:r>
              <a:rPr lang="en"/>
              <a:t>interferes</a:t>
            </a:r>
            <a:r>
              <a:rPr lang="en"/>
              <a:t> with stores Forecasting.</a:t>
            </a: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667150" y="1924275"/>
            <a:ext cx="77742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	</a:t>
            </a:r>
            <a:endParaRPr/>
          </a:p>
        </p:txBody>
      </p:sp>
      <p:sp>
        <p:nvSpPr>
          <p:cNvPr id="165" name="Google Shape;165;p32"/>
          <p:cNvSpPr/>
          <p:nvPr/>
        </p:nvSpPr>
        <p:spPr>
          <a:xfrm>
            <a:off x="667150" y="2742525"/>
            <a:ext cx="77742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	</a:t>
            </a:r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667150" y="3560775"/>
            <a:ext cx="7774200" cy="58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