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da8ddb1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fda8ddb1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da8ddb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da8ddb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da8ddb1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fda8ddb1b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128" name="Google Shape;128;p28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129" name="Google Shape;129;p28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30" name="Google Shape;130;p28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1" name="Google Shape;131;p28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8"/>
          <p:cNvSpPr txBox="1"/>
          <p:nvPr/>
        </p:nvSpPr>
        <p:spPr>
          <a:xfrm>
            <a:off x="6125512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" name="Google Shape;136;p29"/>
          <p:cNvCxnSpPr/>
          <p:nvPr/>
        </p:nvCxnSpPr>
        <p:spPr>
          <a:xfrm>
            <a:off x="369461" y="4727325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69460" y="951309"/>
            <a:ext cx="84054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i="0"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0"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29"/>
          <p:cNvCxnSpPr/>
          <p:nvPr/>
        </p:nvCxnSpPr>
        <p:spPr>
          <a:xfrm>
            <a:off x="369461" y="250921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29"/>
          <p:cNvCxnSpPr/>
          <p:nvPr/>
        </p:nvCxnSpPr>
        <p:spPr>
          <a:xfrm>
            <a:off x="369461" y="870226"/>
            <a:ext cx="840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2" name="Google Shape;14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3" name="Google Shape;1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30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6" name="Google Shape;146;p30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148" name="Google Shape;148;p30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49" name="Google Shape;149;p30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4328776" y="2053625"/>
            <a:ext cx="4392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PMI</a:t>
            </a:r>
            <a:r>
              <a:rPr lang="en" sz="1900"/>
              <a:t>- Purchase Module Improvements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867575" y="957100"/>
            <a:ext cx="72678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foster process control among users which will enable clear understanding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restrict data entry / manipulation from unauthorised users hence preseving data integrity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69461" y="357188"/>
            <a:ext cx="8405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3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/>
              <a:t>Koko User Access Rights (KUA)</a:t>
            </a:r>
            <a:endParaRPr/>
          </a:p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7539218" y="4825300"/>
            <a:ext cx="12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369094" y="1450843"/>
            <a:ext cx="1096500" cy="1577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17875" lIns="0" spcFirstLastPara="1" rIns="0" wrap="square" tIns="117875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Scope of Work</a:t>
            </a:r>
            <a:endParaRPr b="1" sz="900"/>
          </a:p>
        </p:txBody>
      </p:sp>
      <p:sp>
        <p:nvSpPr>
          <p:cNvPr id="169" name="Google Shape;169;p33"/>
          <p:cNvSpPr/>
          <p:nvPr/>
        </p:nvSpPr>
        <p:spPr>
          <a:xfrm>
            <a:off x="369093" y="935831"/>
            <a:ext cx="1096500" cy="4731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83350" lIns="0" spcFirstLastPara="1" rIns="0" wrap="square" tIns="18335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</a:rPr>
              <a:t>Summary</a:t>
            </a:r>
            <a:endParaRPr b="1" sz="900"/>
          </a:p>
        </p:txBody>
      </p:sp>
      <p:sp>
        <p:nvSpPr>
          <p:cNvPr id="170" name="Google Shape;170;p33"/>
          <p:cNvSpPr/>
          <p:nvPr/>
        </p:nvSpPr>
        <p:spPr>
          <a:xfrm>
            <a:off x="1556194" y="935831"/>
            <a:ext cx="7176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To implement control measures that is aimed at preserving supply chain data integrity.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369094" y="3176944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Priority</a:t>
            </a:r>
            <a:endParaRPr b="1" sz="900"/>
          </a:p>
        </p:txBody>
      </p:sp>
      <p:sp>
        <p:nvSpPr>
          <p:cNvPr id="172" name="Google Shape;172;p33"/>
          <p:cNvSpPr/>
          <p:nvPr/>
        </p:nvSpPr>
        <p:spPr>
          <a:xfrm>
            <a:off x="1556206" y="3180544"/>
            <a:ext cx="324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High- Q2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1597819" y="1450763"/>
            <a:ext cx="7176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Purchase request modification</a:t>
            </a:r>
            <a:endParaRPr sz="900">
              <a:solidFill>
                <a:schemeClr val="dk1"/>
              </a:solidFill>
            </a:endParaRPr>
          </a:p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✓"/>
            </a:pPr>
            <a:r>
              <a:rPr lang="en" sz="900">
                <a:solidFill>
                  <a:schemeClr val="dk1"/>
                </a:solidFill>
              </a:rPr>
              <a:t>Purchase Order modification</a:t>
            </a:r>
            <a:endParaRPr sz="900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893394" y="3136119"/>
            <a:ext cx="1096500" cy="754500"/>
          </a:xfrm>
          <a:prstGeom prst="rect">
            <a:avLst/>
          </a:prstGeom>
          <a:solidFill>
            <a:srgbClr val="65D9F8"/>
          </a:solidFill>
          <a:ln>
            <a:noFill/>
          </a:ln>
        </p:spPr>
        <p:txBody>
          <a:bodyPr anchorCtr="0" anchor="ctr" bIns="101200" lIns="0" spcFirstLastPara="1" rIns="0" wrap="square" tIns="101200">
            <a:noAutofit/>
          </a:bodyPr>
          <a:lstStyle/>
          <a:p>
            <a:pPr indent="0" lvl="0" marL="0" marR="0" rtl="0" algn="ctr">
              <a:lnSpc>
                <a:spcPct val="103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Complexity</a:t>
            </a:r>
            <a:endParaRPr b="1" sz="900"/>
          </a:p>
        </p:txBody>
      </p:sp>
      <p:sp>
        <p:nvSpPr>
          <p:cNvPr id="175" name="Google Shape;175;p33"/>
          <p:cNvSpPr/>
          <p:nvPr/>
        </p:nvSpPr>
        <p:spPr>
          <a:xfrm>
            <a:off x="6167031" y="3139719"/>
            <a:ext cx="27033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0" spcFirstLastPara="1" rIns="0" wrap="square" tIns="68575">
            <a:noAutofit/>
          </a:bodyPr>
          <a:lstStyle/>
          <a:p>
            <a:pPr indent="-13335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" sz="900">
                <a:solidFill>
                  <a:schemeClr val="dk1"/>
                </a:solidFill>
              </a:rPr>
              <a:t>Medium</a:t>
            </a:r>
            <a:endParaRPr b="1"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