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3" autoAdjust="0"/>
  </p:normalViewPr>
  <p:slideViewPr>
    <p:cSldViewPr snapToGrid="0">
      <p:cViewPr>
        <p:scale>
          <a:sx n="70" d="100"/>
          <a:sy n="70" d="100"/>
        </p:scale>
        <p:origin x="116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FC1B-65D7-44FF-A39B-8EBB9A24CD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myKOKO</a:t>
            </a:r>
            <a:r>
              <a:rPr lang="en-US" sz="2400" b="1" dirty="0"/>
              <a:t> App Referrer Journey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-576942" y="1192262"/>
            <a:ext cx="20712695" cy="6582552"/>
            <a:chOff x="-576942" y="1192262"/>
            <a:chExt cx="20712695" cy="6582552"/>
          </a:xfrm>
        </p:grpSpPr>
        <p:cxnSp>
          <p:nvCxnSpPr>
            <p:cNvPr id="58" name="Connector: Elbow 57"/>
            <p:cNvCxnSpPr>
              <a:cxnSpLocks/>
              <a:stCxn id="11" idx="0"/>
              <a:endCxn id="9" idx="0"/>
            </p:cNvCxnSpPr>
            <p:nvPr/>
          </p:nvCxnSpPr>
          <p:spPr>
            <a:xfrm rot="16200000" flipH="1" flipV="1">
              <a:off x="7133611" y="-1698547"/>
              <a:ext cx="1433884" cy="8081288"/>
            </a:xfrm>
            <a:prstGeom prst="bentConnector3">
              <a:avLst>
                <a:gd name="adj1" fmla="val -159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/>
            <p:cNvCxnSpPr>
              <a:cxnSpLocks/>
              <a:stCxn id="19" idx="3"/>
              <a:endCxn id="4" idx="0"/>
            </p:cNvCxnSpPr>
            <p:nvPr/>
          </p:nvCxnSpPr>
          <p:spPr>
            <a:xfrm flipH="1">
              <a:off x="272353" y="2200985"/>
              <a:ext cx="19863400" cy="979826"/>
            </a:xfrm>
            <a:prstGeom prst="bentConnector4">
              <a:avLst>
                <a:gd name="adj1" fmla="val -1151"/>
                <a:gd name="adj2" fmla="val -1261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/>
            <p:cNvCxnSpPr>
              <a:cxnSpLocks/>
              <a:stCxn id="19" idx="0"/>
              <a:endCxn id="9" idx="1"/>
            </p:cNvCxnSpPr>
            <p:nvPr/>
          </p:nvCxnSpPr>
          <p:spPr>
            <a:xfrm rot="16200000" flipH="1" flipV="1">
              <a:off x="10637750" y="-5672535"/>
              <a:ext cx="1433884" cy="16029264"/>
            </a:xfrm>
            <a:prstGeom prst="bentConnector3">
              <a:avLst>
                <a:gd name="adj1" fmla="val -345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/>
            <p:cNvCxnSpPr>
              <a:cxnSpLocks/>
              <a:stCxn id="56" idx="2"/>
              <a:endCxn id="9" idx="4"/>
            </p:cNvCxnSpPr>
            <p:nvPr/>
          </p:nvCxnSpPr>
          <p:spPr>
            <a:xfrm rot="5400000" flipH="1">
              <a:off x="5093708" y="2604377"/>
              <a:ext cx="1479825" cy="4987121"/>
            </a:xfrm>
            <a:prstGeom prst="bentConnector3">
              <a:avLst>
                <a:gd name="adj1" fmla="val -154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endCxn id="15" idx="1"/>
            </p:cNvCxnSpPr>
            <p:nvPr/>
          </p:nvCxnSpPr>
          <p:spPr>
            <a:xfrm>
              <a:off x="5223414" y="3708532"/>
              <a:ext cx="237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/>
            <p:cNvCxnSpPr>
              <a:cxnSpLocks/>
              <a:stCxn id="66" idx="2"/>
              <a:endCxn id="9" idx="3"/>
            </p:cNvCxnSpPr>
            <p:nvPr/>
          </p:nvCxnSpPr>
          <p:spPr>
            <a:xfrm rot="5400000" flipH="1">
              <a:off x="8539763" y="-1311528"/>
              <a:ext cx="1466787" cy="12805893"/>
            </a:xfrm>
            <a:prstGeom prst="bentConnector3">
              <a:avLst>
                <a:gd name="adj1" fmla="val -155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/>
            <p:cNvCxnSpPr>
              <a:cxnSpLocks/>
              <a:stCxn id="66" idx="3"/>
              <a:endCxn id="4" idx="2"/>
            </p:cNvCxnSpPr>
            <p:nvPr/>
          </p:nvCxnSpPr>
          <p:spPr>
            <a:xfrm flipH="1" flipV="1">
              <a:off x="272353" y="4236252"/>
              <a:ext cx="16170179" cy="1012730"/>
            </a:xfrm>
            <a:prstGeom prst="bentConnector4">
              <a:avLst>
                <a:gd name="adj1" fmla="val -1414"/>
                <a:gd name="adj2" fmla="val 78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Terminator 3"/>
            <p:cNvSpPr/>
            <p:nvPr/>
          </p:nvSpPr>
          <p:spPr>
            <a:xfrm>
              <a:off x="-576942" y="3180811"/>
              <a:ext cx="1698590" cy="1055441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Home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Show ambassador tier, enter invite flow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990812" y="3059039"/>
              <a:ext cx="4698495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Display referral info and Progress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Referral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Explain program/ compensation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Ambassador tier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Total earnings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Sell X to move to next tier, make Y per referral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# signups (confirmed), # made payment, # sold</a:t>
              </a:r>
            </a:p>
          </p:txBody>
        </p:sp>
        <p:cxnSp>
          <p:nvCxnSpPr>
            <p:cNvPr id="6" name="Straight Arrow Connector 5"/>
            <p:cNvCxnSpPr>
              <a:cxnSpLocks/>
              <a:stCxn id="4" idx="3"/>
              <a:endCxn id="9" idx="2"/>
            </p:cNvCxnSpPr>
            <p:nvPr/>
          </p:nvCxnSpPr>
          <p:spPr>
            <a:xfrm>
              <a:off x="1121648" y="3708532"/>
              <a:ext cx="339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/>
            <p:cNvSpPr/>
            <p:nvPr/>
          </p:nvSpPr>
          <p:spPr>
            <a:xfrm>
              <a:off x="5460998" y="2942102"/>
              <a:ext cx="2244260" cy="153285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Select messaging platform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Customer picks messaging app: SMS, </a:t>
              </a:r>
              <a:r>
                <a:rPr lang="en-US" sz="1100" dirty="0" err="1">
                  <a:solidFill>
                    <a:schemeClr val="tx1"/>
                  </a:solidFill>
                </a:rPr>
                <a:t>Whatsapp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7375443" y="1551492"/>
              <a:ext cx="2220835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Select Contacts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List of contacts displayed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Customer can select contacts to invite</a:t>
              </a: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5362968" y="1551492"/>
              <a:ext cx="2220835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Compose Message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Show pre-written message, can edit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&lt;160 characters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Include refer code, </a:t>
              </a:r>
              <a:r>
                <a:rPr lang="en-US" sz="1100" dirty="0" err="1">
                  <a:solidFill>
                    <a:schemeClr val="tx1"/>
                  </a:solidFill>
                </a:rPr>
                <a:t>shortcode</a:t>
              </a:r>
              <a:r>
                <a:rPr lang="en-US" sz="1100" dirty="0">
                  <a:solidFill>
                    <a:schemeClr val="tx1"/>
                  </a:solidFill>
                </a:rPr>
                <a:t>, browser landing page link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9595181" y="1551492"/>
              <a:ext cx="1516860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Explain any SMS charges that will apply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11124767" y="1625155"/>
              <a:ext cx="1532859" cy="115165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Customer confirms sending invites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1937" y="1571415"/>
              <a:ext cx="1225133" cy="125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SMSes</a:t>
              </a:r>
              <a:r>
                <a:rPr lang="en-US" sz="1200" b="1" dirty="0">
                  <a:solidFill>
                    <a:schemeClr val="tx1"/>
                  </a:solidFill>
                </a:rPr>
                <a:t> sent to referees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14160087" y="1677503"/>
              <a:ext cx="1266825" cy="104696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Online?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505499" y="1192262"/>
              <a:ext cx="1225133" cy="5873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Referred numbers sent to KOKO systems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Data 15"/>
            <p:cNvSpPr/>
            <p:nvPr/>
          </p:nvSpPr>
          <p:spPr>
            <a:xfrm>
              <a:off x="15359635" y="2215521"/>
              <a:ext cx="1516860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Offline warning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Customer should connect to internet to be credited w/ referrals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76860" y="3656671"/>
              <a:ext cx="1482411" cy="5873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Numbers referred sent when customer is online</a:t>
              </a:r>
            </a:p>
          </p:txBody>
        </p:sp>
        <p:sp>
          <p:nvSpPr>
            <p:cNvPr id="18" name="Flowchart: Data 17"/>
            <p:cNvSpPr/>
            <p:nvPr/>
          </p:nvSpPr>
          <p:spPr>
            <a:xfrm>
              <a:off x="17046920" y="1571415"/>
              <a:ext cx="1516860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Next Steps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How bonus is claimed, how to track success</a:t>
              </a: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8602894" y="1625155"/>
              <a:ext cx="1532859" cy="115165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Refer more or home?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6473386" y="2850477"/>
              <a:ext cx="109742" cy="9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9374195" y="2200985"/>
              <a:ext cx="372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8" idx="5"/>
              <a:endCxn id="7" idx="2"/>
            </p:cNvCxnSpPr>
            <p:nvPr/>
          </p:nvCxnSpPr>
          <p:spPr>
            <a:xfrm>
              <a:off x="7361720" y="2200985"/>
              <a:ext cx="235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5"/>
              <a:endCxn id="11" idx="1"/>
            </p:cNvCxnSpPr>
            <p:nvPr/>
          </p:nvCxnSpPr>
          <p:spPr>
            <a:xfrm>
              <a:off x="10960355" y="2200985"/>
              <a:ext cx="164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3"/>
              <a:endCxn id="12" idx="1"/>
            </p:cNvCxnSpPr>
            <p:nvPr/>
          </p:nvCxnSpPr>
          <p:spPr>
            <a:xfrm flipV="1">
              <a:off x="12657626" y="2200984"/>
              <a:ext cx="1443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3"/>
              <a:endCxn id="13" idx="1"/>
            </p:cNvCxnSpPr>
            <p:nvPr/>
          </p:nvCxnSpPr>
          <p:spPr>
            <a:xfrm>
              <a:off x="14027070" y="2200984"/>
              <a:ext cx="1330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/>
            <p:cNvCxnSpPr>
              <a:stCxn id="13" idx="0"/>
              <a:endCxn id="14" idx="1"/>
            </p:cNvCxnSpPr>
            <p:nvPr/>
          </p:nvCxnSpPr>
          <p:spPr>
            <a:xfrm rot="5400000" flipH="1" flipV="1">
              <a:off x="15053728" y="1225733"/>
              <a:ext cx="191543" cy="7119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/>
            <p:cNvCxnSpPr>
              <a:stCxn id="13" idx="2"/>
              <a:endCxn id="16" idx="2"/>
            </p:cNvCxnSpPr>
            <p:nvPr/>
          </p:nvCxnSpPr>
          <p:spPr>
            <a:xfrm rot="16200000" flipH="1">
              <a:off x="15082136" y="2435829"/>
              <a:ext cx="140548" cy="7178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4"/>
              <a:endCxn id="17" idx="0"/>
            </p:cNvCxnSpPr>
            <p:nvPr/>
          </p:nvCxnSpPr>
          <p:spPr>
            <a:xfrm>
              <a:off x="16118065" y="3514506"/>
              <a:ext cx="1" cy="14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3"/>
              <a:endCxn id="18" idx="2"/>
            </p:cNvCxnSpPr>
            <p:nvPr/>
          </p:nvCxnSpPr>
          <p:spPr>
            <a:xfrm>
              <a:off x="16730632" y="1485960"/>
              <a:ext cx="467974" cy="73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6" idx="5"/>
              <a:endCxn id="18" idx="2"/>
            </p:cNvCxnSpPr>
            <p:nvPr/>
          </p:nvCxnSpPr>
          <p:spPr>
            <a:xfrm flipV="1">
              <a:off x="16724809" y="2220908"/>
              <a:ext cx="473797" cy="64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 flipV="1">
              <a:off x="18412094" y="2200985"/>
              <a:ext cx="190800" cy="19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Data 54"/>
            <p:cNvSpPr/>
            <p:nvPr/>
          </p:nvSpPr>
          <p:spPr>
            <a:xfrm>
              <a:off x="5362968" y="4612528"/>
              <a:ext cx="2220835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Compose Message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Show pre-written message, can edit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Can be longer than SMS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Include refer code, </a:t>
              </a:r>
              <a:r>
                <a:rPr lang="en-US" sz="1100" dirty="0" err="1">
                  <a:solidFill>
                    <a:schemeClr val="tx1"/>
                  </a:solidFill>
                </a:rPr>
                <a:t>shortcode</a:t>
              </a:r>
              <a:r>
                <a:rPr lang="en-US" sz="1100" dirty="0">
                  <a:solidFill>
                    <a:schemeClr val="tx1"/>
                  </a:solidFill>
                </a:rPr>
                <a:t>, browser landing page link</a:t>
              </a:r>
            </a:p>
          </p:txBody>
        </p:sp>
        <p:sp>
          <p:nvSpPr>
            <p:cNvPr id="56" name="Flowchart: Decision 55"/>
            <p:cNvSpPr/>
            <p:nvPr/>
          </p:nvSpPr>
          <p:spPr>
            <a:xfrm>
              <a:off x="7560751" y="4686190"/>
              <a:ext cx="1532859" cy="115165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Customer confirms sending invites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609723" y="4632450"/>
              <a:ext cx="1225133" cy="12591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Customer selects contacts to send message to in messaging app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27236" y="4632450"/>
              <a:ext cx="1225133" cy="125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Messaging app opens with message pre-filled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992210" y="4632450"/>
              <a:ext cx="1225133" cy="12591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Customer sends message in messaging app</a:t>
              </a:r>
            </a:p>
          </p:txBody>
        </p:sp>
        <p:sp>
          <p:nvSpPr>
            <p:cNvPr id="65" name="Flowchart: Data 64"/>
            <p:cNvSpPr/>
            <p:nvPr/>
          </p:nvSpPr>
          <p:spPr>
            <a:xfrm>
              <a:off x="13353699" y="4619412"/>
              <a:ext cx="1516860" cy="1298985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Next Steps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How bonus is claimed, how to track success</a:t>
              </a:r>
            </a:p>
          </p:txBody>
        </p:sp>
        <p:sp>
          <p:nvSpPr>
            <p:cNvPr id="66" name="Flowchart: Decision 65"/>
            <p:cNvSpPr/>
            <p:nvPr/>
          </p:nvSpPr>
          <p:spPr>
            <a:xfrm>
              <a:off x="14909673" y="4673152"/>
              <a:ext cx="1532859" cy="115165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Refer more or home?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cxnSpLocks/>
              <a:stCxn id="15" idx="2"/>
              <a:endCxn id="55" idx="1"/>
            </p:cNvCxnSpPr>
            <p:nvPr/>
          </p:nvCxnSpPr>
          <p:spPr>
            <a:xfrm flipH="1">
              <a:off x="6473386" y="4474961"/>
              <a:ext cx="109742" cy="137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5"/>
              <a:endCxn id="56" idx="1"/>
            </p:cNvCxnSpPr>
            <p:nvPr/>
          </p:nvCxnSpPr>
          <p:spPr>
            <a:xfrm flipV="1">
              <a:off x="7361720" y="5262020"/>
              <a:ext cx="1990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6" idx="3"/>
              <a:endCxn id="62" idx="1"/>
            </p:cNvCxnSpPr>
            <p:nvPr/>
          </p:nvCxnSpPr>
          <p:spPr>
            <a:xfrm flipV="1">
              <a:off x="9093610" y="5262019"/>
              <a:ext cx="133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2" idx="3"/>
              <a:endCxn id="61" idx="1"/>
            </p:cNvCxnSpPr>
            <p:nvPr/>
          </p:nvCxnSpPr>
          <p:spPr>
            <a:xfrm>
              <a:off x="10452369" y="5262019"/>
              <a:ext cx="15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1" idx="3"/>
              <a:endCxn id="63" idx="1"/>
            </p:cNvCxnSpPr>
            <p:nvPr/>
          </p:nvCxnSpPr>
          <p:spPr>
            <a:xfrm>
              <a:off x="11834856" y="5262019"/>
              <a:ext cx="15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  <a:endCxn id="65" idx="2"/>
            </p:cNvCxnSpPr>
            <p:nvPr/>
          </p:nvCxnSpPr>
          <p:spPr>
            <a:xfrm>
              <a:off x="13214379" y="5262019"/>
              <a:ext cx="291006" cy="6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5" idx="5"/>
              <a:endCxn id="66" idx="1"/>
            </p:cNvCxnSpPr>
            <p:nvPr/>
          </p:nvCxnSpPr>
          <p:spPr>
            <a:xfrm flipV="1">
              <a:off x="14718873" y="5248982"/>
              <a:ext cx="190800" cy="19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-428227" y="6515676"/>
              <a:ext cx="1225133" cy="125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Notify referrer when a referee buys stove (do not give name)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28801" y="6515676"/>
              <a:ext cx="1225133" cy="125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Notify referrer when going up an Ambassador tier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898511" y="2882096"/>
            <a:ext cx="10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SMS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99902" y="4086799"/>
            <a:ext cx="1232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other </a:t>
            </a:r>
            <a:r>
              <a:rPr lang="en-US" sz="1400" dirty="0" err="1"/>
              <a:t>msg</a:t>
            </a:r>
            <a:r>
              <a:rPr lang="en-US" sz="14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5556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Referee Journey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30339" y="1064985"/>
            <a:ext cx="10531574" cy="5307622"/>
            <a:chOff x="430339" y="1064985"/>
            <a:chExt cx="10531574" cy="5307622"/>
          </a:xfrm>
        </p:grpSpPr>
        <p:sp>
          <p:nvSpPr>
            <p:cNvPr id="6" name="Flowchart: Data 5"/>
            <p:cNvSpPr/>
            <p:nvPr/>
          </p:nvSpPr>
          <p:spPr>
            <a:xfrm>
              <a:off x="430339" y="2398382"/>
              <a:ext cx="2220835" cy="1901844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Receives Referral Message</a:t>
              </a:r>
              <a:endParaRPr lang="en-US" sz="11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Message contains: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Info about KOKO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How to sign 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>
                  <a:solidFill>
                    <a:schemeClr val="tx1"/>
                  </a:solidFill>
                </a:rPr>
                <a:t>Shortcode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Browser landing page link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Referrer’s code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14259" y="2715891"/>
              <a:ext cx="1393508" cy="1266825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446" y="1102821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</a:t>
              </a:r>
              <a:r>
                <a:rPr lang="en-US" sz="1200" b="1" dirty="0" err="1">
                  <a:solidFill>
                    <a:schemeClr val="tx1"/>
                  </a:solidFill>
                </a:rPr>
                <a:t>SMSes</a:t>
              </a:r>
              <a:r>
                <a:rPr 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shortcode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8016" y="1102821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KOKO sends info SMS</a:t>
              </a: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5707830" y="1105434"/>
              <a:ext cx="1393508" cy="786599"/>
            </a:xfrm>
            <a:prstGeom prst="flowChartDecisi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User goes to KP?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54774" y="2017219"/>
              <a:ext cx="2027767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Outbound marketing call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~24 </a:t>
              </a:r>
              <a:r>
                <a:rPr lang="en-US" sz="1200" dirty="0" err="1">
                  <a:solidFill>
                    <a:schemeClr val="tx1"/>
                  </a:solidFill>
                </a:rPr>
                <a:t>hrs</a:t>
              </a:r>
              <a:r>
                <a:rPr lang="en-US" sz="1200" dirty="0">
                  <a:solidFill>
                    <a:schemeClr val="tx1"/>
                  </a:solidFill>
                </a:rPr>
                <a:t> later, can set up account for user over the phone if they want</a:t>
              </a:r>
            </a:p>
          </p:txBody>
        </p:sp>
        <p:cxnSp>
          <p:nvCxnSpPr>
            <p:cNvPr id="14" name="Connector: Elbow 13"/>
            <p:cNvCxnSpPr>
              <a:cxnSpLocks/>
              <a:stCxn id="10" idx="2"/>
              <a:endCxn id="12" idx="1"/>
            </p:cNvCxnSpPr>
            <p:nvPr/>
          </p:nvCxnSpPr>
          <p:spPr>
            <a:xfrm rot="16200000" flipH="1">
              <a:off x="6671630" y="1624987"/>
              <a:ext cx="516099" cy="105019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Terminator 74"/>
            <p:cNvSpPr/>
            <p:nvPr/>
          </p:nvSpPr>
          <p:spPr>
            <a:xfrm>
              <a:off x="7291976" y="1064985"/>
              <a:ext cx="2486905" cy="872265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Create account flow, KP app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*User prompted to enter referral code in sign up</a:t>
              </a:r>
            </a:p>
          </p:txBody>
        </p:sp>
        <p:cxnSp>
          <p:nvCxnSpPr>
            <p:cNvPr id="77" name="Straight Arrow Connector 76"/>
            <p:cNvCxnSpPr>
              <a:stCxn id="7" idx="0"/>
              <a:endCxn id="8" idx="2"/>
            </p:cNvCxnSpPr>
            <p:nvPr/>
          </p:nvCxnSpPr>
          <p:spPr>
            <a:xfrm flipV="1">
              <a:off x="3411013" y="1884646"/>
              <a:ext cx="0" cy="83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023579" y="1493734"/>
              <a:ext cx="244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9" idx="3"/>
              <a:endCxn id="10" idx="1"/>
            </p:cNvCxnSpPr>
            <p:nvPr/>
          </p:nvCxnSpPr>
          <p:spPr>
            <a:xfrm>
              <a:off x="5493149" y="1493734"/>
              <a:ext cx="214681" cy="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" idx="3"/>
              <a:endCxn id="75" idx="1"/>
            </p:cNvCxnSpPr>
            <p:nvPr/>
          </p:nvCxnSpPr>
          <p:spPr>
            <a:xfrm>
              <a:off x="7101338" y="1498734"/>
              <a:ext cx="190638" cy="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" idx="5"/>
              <a:endCxn id="7" idx="1"/>
            </p:cNvCxnSpPr>
            <p:nvPr/>
          </p:nvCxnSpPr>
          <p:spPr>
            <a:xfrm>
              <a:off x="2429091" y="3349304"/>
              <a:ext cx="285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268016" y="2958390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</a:p>
          </p:txBody>
        </p:sp>
        <p:sp>
          <p:nvSpPr>
            <p:cNvPr id="91" name="Flowchart: Terminator 90"/>
            <p:cNvSpPr/>
            <p:nvPr/>
          </p:nvSpPr>
          <p:spPr>
            <a:xfrm>
              <a:off x="5750628" y="2869555"/>
              <a:ext cx="1868449" cy="959492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up flow, KP app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*User prompted to enter referral code in sign up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96276" y="4542707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downloads myKOKO app</a:t>
              </a:r>
            </a:p>
          </p:txBody>
        </p:sp>
        <p:sp>
          <p:nvSpPr>
            <p:cNvPr id="96" name="Flowchart: Terminator 95"/>
            <p:cNvSpPr/>
            <p:nvPr/>
          </p:nvSpPr>
          <p:spPr>
            <a:xfrm>
              <a:off x="8556987" y="4453872"/>
              <a:ext cx="2404926" cy="959492"/>
            </a:xfrm>
            <a:prstGeom prst="flowChartTermina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Create account flow, myKOKO app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*User prompted to enter referral code in sign up</a:t>
              </a:r>
            </a:p>
          </p:txBody>
        </p:sp>
        <p:cxnSp>
          <p:nvCxnSpPr>
            <p:cNvPr id="98" name="Straight Arrow Connector 97"/>
            <p:cNvCxnSpPr>
              <a:cxnSpLocks/>
              <a:stCxn id="7" idx="2"/>
              <a:endCxn id="113" idx="0"/>
            </p:cNvCxnSpPr>
            <p:nvPr/>
          </p:nvCxnSpPr>
          <p:spPr>
            <a:xfrm>
              <a:off x="3411013" y="3982716"/>
              <a:ext cx="0" cy="55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8421409" y="4933618"/>
              <a:ext cx="135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7" idx="3"/>
              <a:endCxn id="89" idx="1"/>
            </p:cNvCxnSpPr>
            <p:nvPr/>
          </p:nvCxnSpPr>
          <p:spPr>
            <a:xfrm flipV="1">
              <a:off x="4107767" y="3349303"/>
              <a:ext cx="1602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9" idx="3"/>
              <a:endCxn id="91" idx="1"/>
            </p:cNvCxnSpPr>
            <p:nvPr/>
          </p:nvCxnSpPr>
          <p:spPr>
            <a:xfrm flipV="1">
              <a:off x="5493149" y="3349301"/>
              <a:ext cx="25747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798446" y="4542707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clicks link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68016" y="4542707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Browser page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Sends user to Play Store, more info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268015" y="5590782"/>
              <a:ext cx="1225133" cy="781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info sent to KOKO systems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27532" y="4542707"/>
              <a:ext cx="1225133" cy="78182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Play Store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3" idx="3"/>
              <a:endCxn id="117" idx="1"/>
            </p:cNvCxnSpPr>
            <p:nvPr/>
          </p:nvCxnSpPr>
          <p:spPr>
            <a:xfrm>
              <a:off x="4023579" y="4933620"/>
              <a:ext cx="244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7" idx="2"/>
              <a:endCxn id="118" idx="0"/>
            </p:cNvCxnSpPr>
            <p:nvPr/>
          </p:nvCxnSpPr>
          <p:spPr>
            <a:xfrm flipH="1">
              <a:off x="4880582" y="5324532"/>
              <a:ext cx="1" cy="26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3"/>
              <a:endCxn id="119" idx="1"/>
            </p:cNvCxnSpPr>
            <p:nvPr/>
          </p:nvCxnSpPr>
          <p:spPr>
            <a:xfrm>
              <a:off x="5493149" y="4933620"/>
              <a:ext cx="234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9" idx="3"/>
              <a:endCxn id="94" idx="1"/>
            </p:cNvCxnSpPr>
            <p:nvPr/>
          </p:nvCxnSpPr>
          <p:spPr>
            <a:xfrm>
              <a:off x="6952665" y="4933620"/>
              <a:ext cx="243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51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377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Woolsey</dc:creator>
  <cp:lastModifiedBy>John Woolsey</cp:lastModifiedBy>
  <cp:revision>160</cp:revision>
  <dcterms:created xsi:type="dcterms:W3CDTF">2017-03-06T08:03:10Z</dcterms:created>
  <dcterms:modified xsi:type="dcterms:W3CDTF">2017-03-16T14:27:09Z</dcterms:modified>
</cp:coreProperties>
</file>