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e458b0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ae458b0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e458b01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8ae458b01f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369461" y="4727325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69460" y="951309"/>
            <a:ext cx="84054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i="0"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i="0"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369461" y="250921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69461" y="870226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 Authorization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3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cap="none"/>
              <a:t>Roadmap </a:t>
            </a:r>
            <a:r>
              <a:rPr lang="en"/>
              <a:t>D</a:t>
            </a:r>
            <a:r>
              <a:rPr lang="en" cap="none"/>
              <a:t>etails</a:t>
            </a:r>
            <a:r>
              <a:rPr lang="en"/>
              <a:t>:</a:t>
            </a:r>
            <a:r>
              <a:rPr lang="en" cap="none"/>
              <a:t> </a:t>
            </a:r>
            <a:r>
              <a:rPr lang="en"/>
              <a:t>Scrap Authorization Process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69094" y="1450843"/>
            <a:ext cx="1096500" cy="1577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Scope of Work</a:t>
            </a:r>
            <a:endParaRPr b="1" sz="900"/>
          </a:p>
        </p:txBody>
      </p:sp>
      <p:sp>
        <p:nvSpPr>
          <p:cNvPr id="80" name="Google Shape;80;p16"/>
          <p:cNvSpPr/>
          <p:nvPr/>
        </p:nvSpPr>
        <p:spPr>
          <a:xfrm>
            <a:off x="369094" y="3069931"/>
            <a:ext cx="1096500" cy="8196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Assumptions</a:t>
            </a:r>
            <a:endParaRPr b="1" sz="900"/>
          </a:p>
        </p:txBody>
      </p:sp>
      <p:sp>
        <p:nvSpPr>
          <p:cNvPr id="81" name="Google Shape;81;p16"/>
          <p:cNvSpPr/>
          <p:nvPr/>
        </p:nvSpPr>
        <p:spPr>
          <a:xfrm>
            <a:off x="369093" y="935831"/>
            <a:ext cx="1096500" cy="473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83350" lIns="0" spcFirstLastPara="1" rIns="0" wrap="square" tIns="18335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</a:rPr>
              <a:t>Summary</a:t>
            </a:r>
            <a:endParaRPr b="1" sz="900"/>
          </a:p>
        </p:txBody>
      </p:sp>
      <p:sp>
        <p:nvSpPr>
          <p:cNvPr id="82" name="Google Shape;82;p16"/>
          <p:cNvSpPr/>
          <p:nvPr/>
        </p:nvSpPr>
        <p:spPr>
          <a:xfrm>
            <a:off x="1556194" y="935831"/>
            <a:ext cx="7176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Process of authorizing Scrap material/ parts through MRB including cost information and approval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9094" y="3931444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Priority</a:t>
            </a:r>
            <a:endParaRPr b="1" sz="900"/>
          </a:p>
        </p:txBody>
      </p:sp>
      <p:sp>
        <p:nvSpPr>
          <p:cNvPr id="84" name="Google Shape;84;p16"/>
          <p:cNvSpPr/>
          <p:nvPr/>
        </p:nvSpPr>
        <p:spPr>
          <a:xfrm>
            <a:off x="1577006" y="3931444"/>
            <a:ext cx="3246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High- Q2</a:t>
            </a:r>
            <a:endParaRPr sz="900">
              <a:solidFill>
                <a:schemeClr val="dk1"/>
              </a:solidFill>
            </a:endParaRPr>
          </a:p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Required to run effective MRB functioning for Scrap Note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597819" y="1450763"/>
            <a:ext cx="71769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Scrap Orders in Odoo to be extended with approval workflow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Notification to MRB for all Scrap Orders per week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Material cost information can be included as input if not automatically calculated including Labour cost required for disposal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Create new SON manually add MOs, scrap automated from those MO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Notification to MRB whenever accumulated SON is ready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Duration of the MO to be considered for SON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Scrap Order Note (SON) to be linked with MO for parts which are rejected or scrapped through production.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Cost of the scrap to be manually set during the authorization process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597822" y="3069950"/>
            <a:ext cx="3334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MRB is authorizing SON weekly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MO closure with Scrap Qty added by Users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Authority Matrix is predefined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Rules for picking up MO in SON to be defined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998244" y="3931444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Complexity</a:t>
            </a:r>
            <a:endParaRPr b="1" sz="900"/>
          </a:p>
        </p:txBody>
      </p:sp>
      <p:sp>
        <p:nvSpPr>
          <p:cNvPr id="88" name="Google Shape;88;p16"/>
          <p:cNvSpPr/>
          <p:nvPr/>
        </p:nvSpPr>
        <p:spPr>
          <a:xfrm>
            <a:off x="6206156" y="3931444"/>
            <a:ext cx="2703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Medium</a:t>
            </a:r>
            <a:endParaRPr b="1" i="1" sz="9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998244" y="3102406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Business Value</a:t>
            </a:r>
            <a:endParaRPr b="1" sz="900"/>
          </a:p>
        </p:txBody>
      </p:sp>
      <p:sp>
        <p:nvSpPr>
          <p:cNvPr id="90" name="Google Shape;90;p16"/>
          <p:cNvSpPr/>
          <p:nvPr/>
        </p:nvSpPr>
        <p:spPr>
          <a:xfrm>
            <a:off x="6206156" y="3102406"/>
            <a:ext cx="2703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Bring scrap disposal into an approval process</a:t>
            </a:r>
            <a:endParaRPr sz="900">
              <a:solidFill>
                <a:schemeClr val="dk1"/>
              </a:solidFill>
            </a:endParaRPr>
          </a:p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Maps scrap generated to MO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