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4f419ba0f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f419ba0f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50139dfda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0139dfda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524d80219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24d80219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1534" l="0" r="0" t="11257"/>
          <a:stretch/>
        </p:blipFill>
        <p:spPr>
          <a:xfrm>
            <a:off x="1149782" y="106982"/>
            <a:ext cx="6844424" cy="48387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265500" y="175875"/>
            <a:ext cx="4045200" cy="57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t>DOOR LOCK PLACEMENT</a:t>
            </a:r>
            <a:endParaRPr b="1" sz="1800"/>
          </a:p>
        </p:txBody>
      </p:sp>
      <p:sp>
        <p:nvSpPr>
          <p:cNvPr id="60" name="Google Shape;60;p14"/>
          <p:cNvSpPr txBox="1"/>
          <p:nvPr>
            <p:ph idx="1" type="subTitle"/>
          </p:nvPr>
        </p:nvSpPr>
        <p:spPr>
          <a:xfrm>
            <a:off x="265500" y="751575"/>
            <a:ext cx="4045200" cy="17847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AutoNum type="arabicPeriod"/>
            </a:pPr>
            <a:r>
              <a:rPr lang="en" sz="1600"/>
              <a:t>The locks have not been properly spaced from the door edge as specified in the QC documents hence creating notches in the door cavity plates. </a:t>
            </a:r>
            <a:endParaRPr sz="1600"/>
          </a:p>
          <a:p>
            <a:pPr indent="0" lvl="0" marL="457200" rtl="0" algn="l">
              <a:lnSpc>
                <a:spcPct val="115000"/>
              </a:lnSpc>
              <a:spcBef>
                <a:spcPts val="1600"/>
              </a:spcBef>
              <a:spcAft>
                <a:spcPts val="0"/>
              </a:spcAft>
              <a:buNone/>
            </a:pPr>
            <a:r>
              <a:t/>
            </a:r>
            <a:endParaRPr sz="1600"/>
          </a:p>
          <a:p>
            <a:pPr indent="0" lvl="0" marL="0" rtl="0" algn="ctr">
              <a:spcBef>
                <a:spcPts val="1600"/>
              </a:spcBef>
              <a:spcAft>
                <a:spcPts val="0"/>
              </a:spcAft>
              <a:buNone/>
            </a:pPr>
            <a:r>
              <a:t/>
            </a:r>
            <a:endParaRPr/>
          </a:p>
        </p:txBody>
      </p:sp>
      <p:pic>
        <p:nvPicPr>
          <p:cNvPr id="61" name="Google Shape;61;p14"/>
          <p:cNvPicPr preferRelativeResize="0"/>
          <p:nvPr/>
        </p:nvPicPr>
        <p:blipFill rotWithShape="1">
          <a:blip r:embed="rId3">
            <a:alphaModFix/>
          </a:blip>
          <a:srcRect b="23973" l="0" r="0" t="30493"/>
          <a:stretch/>
        </p:blipFill>
        <p:spPr>
          <a:xfrm>
            <a:off x="5512425" y="175875"/>
            <a:ext cx="2789901" cy="1693724"/>
          </a:xfrm>
          <a:prstGeom prst="rect">
            <a:avLst/>
          </a:prstGeom>
          <a:noFill/>
          <a:ln>
            <a:noFill/>
          </a:ln>
        </p:spPr>
      </p:pic>
      <p:pic>
        <p:nvPicPr>
          <p:cNvPr id="62" name="Google Shape;62;p14"/>
          <p:cNvPicPr preferRelativeResize="0"/>
          <p:nvPr/>
        </p:nvPicPr>
        <p:blipFill>
          <a:blip r:embed="rId4">
            <a:alphaModFix/>
          </a:blip>
          <a:stretch>
            <a:fillRect/>
          </a:stretch>
        </p:blipFill>
        <p:spPr>
          <a:xfrm>
            <a:off x="5794001" y="1905163"/>
            <a:ext cx="2357451" cy="3143276"/>
          </a:xfrm>
          <a:prstGeom prst="rect">
            <a:avLst/>
          </a:prstGeom>
          <a:noFill/>
          <a:ln>
            <a:noFill/>
          </a:ln>
        </p:spPr>
      </p:pic>
      <p:sp>
        <p:nvSpPr>
          <p:cNvPr id="63" name="Google Shape;63;p14"/>
          <p:cNvSpPr/>
          <p:nvPr/>
        </p:nvSpPr>
        <p:spPr>
          <a:xfrm>
            <a:off x="7149100" y="2941600"/>
            <a:ext cx="498900" cy="10704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265500" y="162075"/>
            <a:ext cx="4045200" cy="57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t>CUT OUTS ACCURACY IN SHAPE</a:t>
            </a:r>
            <a:endParaRPr b="1" sz="1800"/>
          </a:p>
        </p:txBody>
      </p:sp>
      <p:sp>
        <p:nvSpPr>
          <p:cNvPr id="69" name="Google Shape;69;p15"/>
          <p:cNvSpPr txBox="1"/>
          <p:nvPr>
            <p:ph idx="1" type="subTitle"/>
          </p:nvPr>
        </p:nvSpPr>
        <p:spPr>
          <a:xfrm>
            <a:off x="265500" y="741975"/>
            <a:ext cx="4045200" cy="41532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AutoNum type="arabicPeriod"/>
            </a:pPr>
            <a:r>
              <a:rPr lang="en" sz="1600"/>
              <a:t>The cutouts are still being done in a haphazard manner hence making the unit look rough in terms of finish as seen in the attached picture</a:t>
            </a:r>
            <a:r>
              <a:rPr lang="en" sz="1600"/>
              <a:t>.</a:t>
            </a:r>
            <a:endParaRPr sz="1600"/>
          </a:p>
          <a:p>
            <a:pPr indent="0" lvl="0" marL="457200" rtl="0" algn="l">
              <a:lnSpc>
                <a:spcPct val="115000"/>
              </a:lnSpc>
              <a:spcBef>
                <a:spcPts val="1600"/>
              </a:spcBef>
              <a:spcAft>
                <a:spcPts val="0"/>
              </a:spcAft>
              <a:buNone/>
            </a:pPr>
            <a:r>
              <a:t/>
            </a:r>
            <a:endParaRPr sz="1600"/>
          </a:p>
          <a:p>
            <a:pPr indent="0" lvl="0" marL="0" rtl="0" algn="ctr">
              <a:spcBef>
                <a:spcPts val="1600"/>
              </a:spcBef>
              <a:spcAft>
                <a:spcPts val="0"/>
              </a:spcAft>
              <a:buNone/>
            </a:pPr>
            <a:r>
              <a:t/>
            </a:r>
            <a:endParaRPr/>
          </a:p>
        </p:txBody>
      </p:sp>
      <p:pic>
        <p:nvPicPr>
          <p:cNvPr id="70" name="Google Shape;70;p15"/>
          <p:cNvPicPr preferRelativeResize="0"/>
          <p:nvPr/>
        </p:nvPicPr>
        <p:blipFill rotWithShape="1">
          <a:blip r:embed="rId3">
            <a:alphaModFix/>
          </a:blip>
          <a:srcRect b="37417" l="33981" r="40248" t="42610"/>
          <a:stretch/>
        </p:blipFill>
        <p:spPr>
          <a:xfrm>
            <a:off x="5314275" y="367426"/>
            <a:ext cx="3476601" cy="3592476"/>
          </a:xfrm>
          <a:prstGeom prst="rect">
            <a:avLst/>
          </a:prstGeom>
          <a:noFill/>
          <a:ln>
            <a:noFill/>
          </a:ln>
        </p:spPr>
      </p:pic>
      <p:sp>
        <p:nvSpPr>
          <p:cNvPr id="71" name="Google Shape;71;p15"/>
          <p:cNvSpPr/>
          <p:nvPr/>
        </p:nvSpPr>
        <p:spPr>
          <a:xfrm>
            <a:off x="6297050" y="873800"/>
            <a:ext cx="1870500" cy="2587200"/>
          </a:xfrm>
          <a:prstGeom prst="rect">
            <a:avLst/>
          </a:prstGeom>
          <a:noFill/>
          <a:ln cap="flat" cmpd="sng" w="38100">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4655300" y="795325"/>
            <a:ext cx="4419424" cy="3314574"/>
          </a:xfrm>
          <a:prstGeom prst="rect">
            <a:avLst/>
          </a:prstGeom>
          <a:noFill/>
          <a:ln>
            <a:noFill/>
          </a:ln>
        </p:spPr>
      </p:pic>
      <p:sp>
        <p:nvSpPr>
          <p:cNvPr id="77" name="Google Shape;77;p16"/>
          <p:cNvSpPr txBox="1"/>
          <p:nvPr/>
        </p:nvSpPr>
        <p:spPr>
          <a:xfrm>
            <a:off x="93525" y="363675"/>
            <a:ext cx="4302000" cy="68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TABLET DOOR FINISH</a:t>
            </a:r>
            <a:endParaRPr/>
          </a:p>
        </p:txBody>
      </p:sp>
      <p:sp>
        <p:nvSpPr>
          <p:cNvPr id="78" name="Google Shape;78;p16"/>
          <p:cNvSpPr txBox="1"/>
          <p:nvPr/>
        </p:nvSpPr>
        <p:spPr>
          <a:xfrm>
            <a:off x="692575" y="795325"/>
            <a:ext cx="3432900" cy="30000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2"/>
              </a:buClr>
              <a:buSzPts val="1600"/>
              <a:buAutoNum type="arabicPeriod"/>
            </a:pPr>
            <a:r>
              <a:rPr lang="en" sz="1600">
                <a:solidFill>
                  <a:schemeClr val="dk2"/>
                </a:solidFill>
              </a:rPr>
              <a:t>The tablet door finish looks too rough due to the notches cut on the plates. As discussed this can be avoided by moving the lock downwards and cutting off the bolt bodies after welding their nuts to the body</a:t>
            </a:r>
            <a:r>
              <a:rPr lang="en" sz="1600">
                <a:solidFill>
                  <a:schemeClr val="dk2"/>
                </a:solidFill>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