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f419ba0f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f419ba0f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0139dfda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0139dfda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139dfda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139dfda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0139dfda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0139dfda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-1534" l="0" r="0" t="11257"/>
          <a:stretch/>
        </p:blipFill>
        <p:spPr>
          <a:xfrm>
            <a:off x="1026920" y="117382"/>
            <a:ext cx="6844424" cy="48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265500" y="175875"/>
            <a:ext cx="4045200" cy="5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FRAME MEMBERS ISSUES</a:t>
            </a:r>
            <a:endParaRPr b="1" sz="1800"/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15904" l="14525" r="17599" t="2155"/>
          <a:stretch/>
        </p:blipFill>
        <p:spPr>
          <a:xfrm>
            <a:off x="4930375" y="274775"/>
            <a:ext cx="2916973" cy="46950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65500" y="751575"/>
            <a:ext cx="4045200" cy="42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width of the frames for the  tablet mounting are not uniform all the way to the bottom (Measures 500mm at the top and narrows down to 495mm).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flow meter mounting frame is not at a 90 degree angle (see photo).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cross member at the bottom was not welded as per the drawing therefore it falls at the same position as the hose reel mounting holes.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6719775" y="274775"/>
            <a:ext cx="946200" cy="850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65500" y="162075"/>
            <a:ext cx="4045200" cy="5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DOOR ISSUES</a:t>
            </a:r>
            <a:endParaRPr b="1" sz="1800"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265500" y="741975"/>
            <a:ext cx="4045200" cy="4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size of the back door panel is not per the drawing (Drawing size = 1152*885; Actual size = 1127*885).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ALL the doors are still misaligned thus leaving uneven gaps within the door frame. (see photo)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door brace cavities have breaks on them to provide spaces for the protruding door lock fasteners. These breaks/notches need to be uniform in size and the rubber lining should be neatly placed around them.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heads of the screws used at the door locks are already worn off a bit as seen in the second image.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6846" t="10168"/>
          <a:stretch/>
        </p:blipFill>
        <p:spPr>
          <a:xfrm>
            <a:off x="4850850" y="162075"/>
            <a:ext cx="3732525" cy="269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22750" l="45486" r="31436" t="60134"/>
          <a:stretch/>
        </p:blipFill>
        <p:spPr>
          <a:xfrm>
            <a:off x="5668862" y="2907750"/>
            <a:ext cx="2128474" cy="2104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5"/>
          <p:cNvCxnSpPr/>
          <p:nvPr/>
        </p:nvCxnSpPr>
        <p:spPr>
          <a:xfrm rot="10800000">
            <a:off x="5292725" y="753125"/>
            <a:ext cx="852000" cy="511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5"/>
          <p:cNvCxnSpPr/>
          <p:nvPr/>
        </p:nvCxnSpPr>
        <p:spPr>
          <a:xfrm flipH="1">
            <a:off x="5686950" y="1541200"/>
            <a:ext cx="393900" cy="1096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5"/>
          <p:cNvSpPr txBox="1"/>
          <p:nvPr/>
        </p:nvSpPr>
        <p:spPr>
          <a:xfrm>
            <a:off x="5816975" y="1221725"/>
            <a:ext cx="12141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Uneven gaps</a:t>
            </a:r>
            <a:endParaRPr b="1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ANTENNAE CUT OUT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diameter of the antennae cut out should be 20 mm and not 24 mm.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MOUNTING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mounting holes for the tablet have been drilled incorrectly on the frame members therefore misaligning with the actual tablet bracket.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