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419ba0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419ba0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419ba0f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419ba0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419ba0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419ba0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419ba0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419ba0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419ba0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419ba0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419ba0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419ba0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419ba0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419ba0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419ba0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419ba0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419ba0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419ba0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419ba0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419ba0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1890" l="0" r="0" t="11890"/>
          <a:stretch/>
        </p:blipFill>
        <p:spPr>
          <a:xfrm>
            <a:off x="1149788" y="-1"/>
            <a:ext cx="6844424" cy="583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75" y="152400"/>
            <a:ext cx="6844424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152400"/>
            <a:ext cx="6844424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00" y="-12"/>
            <a:ext cx="7160038" cy="506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50" y="102576"/>
            <a:ext cx="6985349" cy="49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425" y="127575"/>
            <a:ext cx="6844424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50" y="60625"/>
            <a:ext cx="6986901" cy="493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88" y="91313"/>
            <a:ext cx="7017228" cy="49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50" y="87738"/>
            <a:ext cx="7027322" cy="496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13" y="52025"/>
            <a:ext cx="7128379" cy="503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50" y="96025"/>
            <a:ext cx="7003897" cy="4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