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 SemiBold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8FC7EA-30C7-41BE-B6E7-E7028DE32AB7}">
  <a:tblStyle styleId="{6F8FC7EA-30C7-41BE-B6E7-E7028DE32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NunitoSemiBold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SemiBold-bold.fntdata"/><Relationship Id="rId1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147d9f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4147d9f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1fde42f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41fde42f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941fde42f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41fde42f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41fde42f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41fde42f1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4147d9f4d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4147d9f4d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94147d9f4d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147d9f4d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147d9f4d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4147d9f4d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147d9f4d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147d9f4d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4147d9f4d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4147d9f4d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4147d9f4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72ed50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72ed50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4147d9f4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4147d9f4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147d9f4d_0_7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4147d9f4d_0_7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94147d9f4d_0_7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4147d9f4d_0_5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4147d9f4d_0_5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94147d9f4d_0_5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Image" id="75" name="Google Shape;7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-1" y="4952691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sz="1100"/>
          </a:p>
        </p:txBody>
      </p:sp>
      <p:cxnSp>
        <p:nvCxnSpPr>
          <p:cNvPr id="77" name="Google Shape;77;p15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okonetworks.atlassian.net/wiki/spaces/DR/pages/1888026645/Skip+Task+from+KO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diagrams.net/#G1ZY2cv2h7pYZ06h3OoklhS6SQ3nfflU-0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693444" y="1916831"/>
            <a:ext cx="40272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Task from KOA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6599968" y="3608087"/>
            <a:ext cx="258000" cy="24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4025" y="689725"/>
            <a:ext cx="90999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status should be updated as completed and strike out after task cancellation.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the task cancellation report, if last http_request_received under 5 mins so PIR sensor will update as Active in task.</a:t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PIR sensor will update as In-active if heartbeat is not under 5 min time frame  and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if fuel_point_status record is not f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und then it will update status as Unknown.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479625" y="9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{6F8FC7EA-30C7-41BE-B6E7-E7028DE32AB7}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task_metadata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{‘pir_sensor’:string, cancellation_koa_location: ‘longitude , latitude’, cancellation_time: datetime}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599968" y="3608087"/>
            <a:ext cx="258000" cy="24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4025" y="689725"/>
            <a:ext cx="90999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4. As the fuel logistic manager, I want to view the submitted photos to audit the legitimacy of the issue</a:t>
            </a:r>
            <a:b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reported.    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 information icon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create popup modal to show additional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information cancel images stored in s3 bucket.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750" y="1244400"/>
            <a:ext cx="4447874" cy="16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900113" y="68588"/>
            <a:ext cx="82437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0" y="799256"/>
            <a:ext cx="87372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What is the problem?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part of normal operations, we go out each day to deliver fuel to KOKOpoints and pick up fuel from Depots using our microtankers.</a:t>
            </a:r>
            <a:endParaRPr b="1"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While performing a KP refill, it’s quite frequent that we get shops being closed and the micro tanker operators are not able to complete the delivery tasks for these locations.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also sometimes get other access-related issues such as roads being closed or any other form of an inability to access the refill box to enable a safe refill of a KP.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Inaccessibility to the refill box accounts for approximately 30% of issues reported by the operators on a weekly basis.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process of cancelling the task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5" y="1137834"/>
            <a:ext cx="8947600" cy="28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722025" y="4159000"/>
            <a:ext cx="59052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process typically takes anywhere between 5 and 30 minutes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Solution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53875" y="656575"/>
            <a:ext cx="8737200" cy="412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b="1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an operator, I need to be able to skip a task for a closed shop if the shop is closed : </a:t>
            </a:r>
            <a:br>
              <a:rPr b="1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a.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should only allow this if the person is within the shop geofence (same as the one for the refill box   opening)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b. 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should capture heartbeat details at that time for the shop (mostly interested in the PIR sensor reading)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c.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operator is required to take a photo of the closed shop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d. 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task will be cancelled and the reason will be capture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AutoNum type="arabicPeriod"/>
            </a:pPr>
            <a:r>
              <a:rPr b="1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an operator, I need to be able to skip a task because I can’t safely access the KP refill box: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a. 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will require the operator to take a photo of blockage/hindrance before we close the task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b.  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task will be cancelled and the reason will be captured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0" y="673075"/>
            <a:ext cx="9144000" cy="411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KOA app changes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5" y="673075"/>
            <a:ext cx="2337651" cy="41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400" y="656575"/>
            <a:ext cx="2337658" cy="41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475" y="673075"/>
            <a:ext cx="2302500" cy="41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 doc</a:t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https://kokonetworks.atlassian.net/wiki/spaces/DR/pages/1888026645/Skip+Task+from+KOA</a:t>
            </a:r>
            <a:endParaRPr sz="17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KOKO Core Changes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128400" y="727650"/>
            <a:ext cx="8671500" cy="391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3</a:t>
            </a:r>
            <a:r>
              <a:rPr lang="en" sz="1400"/>
              <a:t>. </a:t>
            </a:r>
            <a:r>
              <a:rPr b="1" lang="en" sz="1400"/>
              <a:t>As a fuel logistic manager, I want to specify that the certain task can not be skipped/cancelled by operator from the phone.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Dfdfdfdfdd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300"/>
              <a:t>This information is provided using end point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/koa/refill/task/active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API response change</a:t>
            </a:r>
            <a:r>
              <a:rPr lang="en" sz="1300"/>
              <a:t> :  </a:t>
            </a:r>
            <a:br>
              <a:rPr lang="en" sz="1300"/>
            </a:b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Add column </a:t>
            </a:r>
            <a:r>
              <a:rPr b="1" lang="en" sz="1200"/>
              <a:t>is_koa_cancellable </a:t>
            </a:r>
            <a:r>
              <a:rPr lang="en" sz="1200"/>
              <a:t>type </a:t>
            </a:r>
            <a:r>
              <a:rPr b="1" lang="en" sz="1200"/>
              <a:t>Boolean </a:t>
            </a:r>
            <a:r>
              <a:rPr lang="en" sz="1200"/>
              <a:t>in</a:t>
            </a:r>
            <a:endParaRPr sz="12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b="1" lang="en" sz="1200"/>
              <a:t>Fuel_point_refuel_task</a:t>
            </a:r>
            <a:r>
              <a:rPr lang="en" sz="1200"/>
              <a:t> table.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417475" y="36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{6F8FC7EA-30C7-41BE-B6E7-E7028DE32AB7}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</a:rPr>
                        <a:t>/koa/refill/task/active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{‘is_koa_cancellable’: True}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00" y="1455875"/>
            <a:ext cx="8235651" cy="13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6599968" y="3608087"/>
            <a:ext cx="258000" cy="24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6675" y="711725"/>
            <a:ext cx="91074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Cancel Task from KOKO core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 new endpoint for cancellation of the task from KOA app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Images will be uploaded on s3 (to koko-media) and url link added in </a:t>
            </a:r>
            <a:r>
              <a:rPr b="1" lang="en">
                <a:solidFill>
                  <a:schemeClr val="dk1"/>
                </a:solidFill>
              </a:rPr>
              <a:t>cancellation_attachments</a:t>
            </a: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field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fuel_point_refuel_task 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b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607650" y="18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{6F8FC7EA-30C7-41BE-B6E7-E7028DE32AB7}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</a:rPr>
                        <a:t>/koa/update-refill-task</a:t>
                      </a:r>
                      <a:endParaRPr b="1" i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request should be in form data format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task_id : int,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task_type : kp_refill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cancel_reason : 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images : 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ocation : string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23"/>
          <p:cNvGraphicFramePr/>
          <p:nvPr/>
        </p:nvGraphicFramePr>
        <p:xfrm>
          <a:off x="607650" y="42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{6F8FC7EA-30C7-41BE-B6E7-E7028DE32AB7}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cancellation_attachments: images:[]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6599968" y="3608087"/>
            <a:ext cx="258000" cy="24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18869" y="883313"/>
            <a:ext cx="8580900" cy="3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Remove Max refill from this view and it will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added in Refill fuel</a:t>
            </a:r>
            <a:br>
              <a:rPr lang="en" sz="1100">
                <a:latin typeface="Nunito"/>
                <a:ea typeface="Nunito"/>
                <a:cs typeface="Nunito"/>
                <a:sym typeface="Nunito"/>
              </a:rPr>
            </a:br>
            <a:r>
              <a:rPr lang="en" sz="1100">
                <a:latin typeface="Nunito"/>
                <a:ea typeface="Nunito"/>
                <a:cs typeface="Nunito"/>
                <a:sym typeface="Nunito"/>
              </a:rPr>
              <a:t> e.g. 217/300.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9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https://app.diagrams.net/#G1ZY2cv2h7pYZ06h3OoklhS6SQ3nfflU-0</a:t>
            </a:r>
            <a:endParaRPr sz="1200">
              <a:solidFill>
                <a:srgbClr val="4A86E8"/>
              </a:solidFill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6926" y="1008349"/>
            <a:ext cx="5114776" cy="24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