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F4A5C7-4090-4DC6-98F8-2922F60778D5}">
  <a:tblStyle styleId="{5DF4A5C7-4090-4DC6-98F8-2922F6077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f5eb2af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f5eb2a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44879e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244879e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Investigations will be conducted on product serials that have discrepancies and recommended actions taken.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selecting a serial checkbox, the ‘Action’ drop-down box will pop-up at the top for the user to select appropriate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i.e a) Send to expected location b)Scrap lost/missing product c)Update based on stock-take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f5eb2af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f5eb2af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ICA 001- means Investigation Corrective action sequence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Upon filling the details in this form, an email will be triggered to the approvers to approve the action and the stock transfer would happen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6086a02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6086a0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44879e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44879e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6086a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6086a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Current Location- by default it will pick the scanned 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Expected location - the correct location where the product should be. This will remain blank if the item is where it’s supposed to be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Status- This will show the results of the scan (expected, not expected and missing)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Missing - Items expected to be at that location but not there or anywhere in the system. The read-only checkbox will be marked if the item is missing otherwise it will remain blank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Comments - Reasons provided for missing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Images - Any image taken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44879e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44879e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bf8657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bf8657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Current Location- by default it will pick the scanned 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Expected location - the correct location where the product should be. This will remain blank if the item is where it’s supposed to be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Status- This will show the results of the scan (expected, not expected and missing)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Missing - Items expected to be at that location but not there or anywhere in the system. The read-only checkbox will be marked if the item is missing otherwise it will remain blank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Comments - Reasons provided for missing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Images - Any image taken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65e0dd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65e0dd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Investigations will be conducted on product serials that have discrepancies and recommended actions taken.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selecting a serial checkbox, the ‘Action’ drop-down box will pop-up at the top for the user to select appropriate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i.e a) Send to expected location b)Scrap lost/missing product c)Update based on </a:t>
            </a:r>
            <a:r>
              <a:rPr lang="en"/>
              <a:t>stock-take</a:t>
            </a:r>
            <a:r>
              <a:rPr lang="en"/>
              <a:t>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65e0dd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65e0dd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ICA 001- means Investigation Corrective action sequence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Upon filling the details in this form, an email will be triggered to the approvers to approve the action and the stock transfer would happen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65e0dd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65e0dd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2938" y="351975"/>
            <a:ext cx="865875" cy="16055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7588" y="2709050"/>
            <a:ext cx="11766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all cookers recorded at that shop</a:t>
            </a:r>
            <a:endParaRPr sz="1000"/>
          </a:p>
        </p:txBody>
      </p:sp>
      <p:cxnSp>
        <p:nvCxnSpPr>
          <p:cNvPr id="56" name="Google Shape;56;p13"/>
          <p:cNvCxnSpPr>
            <a:stCxn id="54" idx="3"/>
            <a:endCxn id="55" idx="0"/>
          </p:cNvCxnSpPr>
          <p:nvPr/>
        </p:nvCxnSpPr>
        <p:spPr>
          <a:xfrm>
            <a:off x="865875" y="1957475"/>
            <a:ext cx="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394263" y="0"/>
            <a:ext cx="11361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KNK ERP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60650" y="2091175"/>
            <a:ext cx="1258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316400" y="1920950"/>
            <a:ext cx="1050900" cy="21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Start stock take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0" name="Google Shape;60;p13"/>
          <p:cNvSpPr/>
          <p:nvPr/>
        </p:nvSpPr>
        <p:spPr>
          <a:xfrm>
            <a:off x="4832675" y="1920950"/>
            <a:ext cx="1050900" cy="21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Validation results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Expected (2)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" sz="700"/>
              <a:t>Serial X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" sz="700"/>
              <a:t>Serial 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Not expected (2)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" sz="700"/>
              <a:t>Serial A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" sz="700"/>
              <a:t>Serial B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Missing (1)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" sz="700"/>
              <a:t>Serial 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1" name="Google Shape;61;p13"/>
          <p:cNvSpPr/>
          <p:nvPr/>
        </p:nvSpPr>
        <p:spPr>
          <a:xfrm>
            <a:off x="3533863" y="1920950"/>
            <a:ext cx="1050900" cy="21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Scan in serials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2377813" y="1365875"/>
            <a:ext cx="942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Expected serials are known at start of stock take but not shown</a:t>
            </a:r>
            <a:endParaRPr sz="700"/>
          </a:p>
        </p:txBody>
      </p:sp>
      <p:sp>
        <p:nvSpPr>
          <p:cNvPr id="63" name="Google Shape;63;p13"/>
          <p:cNvSpPr txBox="1"/>
          <p:nvPr/>
        </p:nvSpPr>
        <p:spPr>
          <a:xfrm>
            <a:off x="4832675" y="1094275"/>
            <a:ext cx="1050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Option to take photos of any of the items </a:t>
            </a:r>
            <a:endParaRPr sz="700"/>
          </a:p>
        </p:txBody>
      </p:sp>
      <p:sp>
        <p:nvSpPr>
          <p:cNvPr id="64" name="Google Shape;64;p13"/>
          <p:cNvSpPr/>
          <p:nvPr/>
        </p:nvSpPr>
        <p:spPr>
          <a:xfrm>
            <a:off x="6046400" y="1920950"/>
            <a:ext cx="1050900" cy="21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Finished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Enter comments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5" name="Google Shape;65;p13"/>
          <p:cNvSpPr/>
          <p:nvPr/>
        </p:nvSpPr>
        <p:spPr>
          <a:xfrm>
            <a:off x="2538450" y="3800750"/>
            <a:ext cx="6246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Scan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3675950" y="3800750"/>
            <a:ext cx="7845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Validate</a:t>
            </a: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4886675" y="3502550"/>
            <a:ext cx="9429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Scan more</a:t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4886675" y="3800750"/>
            <a:ext cx="9429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Finished</a:t>
            </a:r>
            <a:endParaRPr sz="1000"/>
          </a:p>
        </p:txBody>
      </p:sp>
      <p:sp>
        <p:nvSpPr>
          <p:cNvPr id="69" name="Google Shape;69;p13"/>
          <p:cNvSpPr/>
          <p:nvPr/>
        </p:nvSpPr>
        <p:spPr>
          <a:xfrm>
            <a:off x="6100400" y="3800750"/>
            <a:ext cx="9429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6259538" y="1265675"/>
            <a:ext cx="624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Enter any comments against the stock take</a:t>
            </a:r>
            <a:endParaRPr sz="700"/>
          </a:p>
        </p:txBody>
      </p:sp>
      <p:cxnSp>
        <p:nvCxnSpPr>
          <p:cNvPr id="71" name="Google Shape;71;p13"/>
          <p:cNvCxnSpPr>
            <a:stCxn id="55" idx="3"/>
            <a:endCxn id="59" idx="1"/>
          </p:cNvCxnSpPr>
          <p:nvPr/>
        </p:nvCxnSpPr>
        <p:spPr>
          <a:xfrm>
            <a:off x="1454188" y="3012500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7781863" y="351975"/>
            <a:ext cx="865875" cy="16055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626513" y="2709050"/>
            <a:ext cx="11766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 stock take results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7743188" y="0"/>
            <a:ext cx="11361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KNK ERP</a:t>
            </a:r>
            <a:endParaRPr/>
          </a:p>
        </p:txBody>
      </p:sp>
      <p:cxnSp>
        <p:nvCxnSpPr>
          <p:cNvPr id="75" name="Google Shape;75;p13"/>
          <p:cNvCxnSpPr>
            <a:stCxn id="64" idx="3"/>
            <a:endCxn id="73" idx="1"/>
          </p:cNvCxnSpPr>
          <p:nvPr/>
        </p:nvCxnSpPr>
        <p:spPr>
          <a:xfrm>
            <a:off x="7097300" y="3012500"/>
            <a:ext cx="5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3" idx="0"/>
            <a:endCxn id="72" idx="3"/>
          </p:cNvCxnSpPr>
          <p:nvPr/>
        </p:nvCxnSpPr>
        <p:spPr>
          <a:xfrm rot="10800000">
            <a:off x="8214813" y="1957550"/>
            <a:ext cx="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1" idx="3"/>
            <a:endCxn id="60" idx="1"/>
          </p:cNvCxnSpPr>
          <p:nvPr/>
        </p:nvCxnSpPr>
        <p:spPr>
          <a:xfrm>
            <a:off x="4584763" y="3012500"/>
            <a:ext cx="2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" name="Google Shape;78;p13"/>
          <p:cNvCxnSpPr>
            <a:stCxn id="59" idx="3"/>
            <a:endCxn id="61" idx="1"/>
          </p:cNvCxnSpPr>
          <p:nvPr/>
        </p:nvCxnSpPr>
        <p:spPr>
          <a:xfrm>
            <a:off x="3367300" y="3012500"/>
            <a:ext cx="1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endCxn id="64" idx="1"/>
          </p:cNvCxnSpPr>
          <p:nvPr/>
        </p:nvCxnSpPr>
        <p:spPr>
          <a:xfrm>
            <a:off x="5883500" y="3012500"/>
            <a:ext cx="1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4832675" y="1431188"/>
            <a:ext cx="1050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 back to scan more if needed (from the missing ones)</a:t>
            </a:r>
            <a:endParaRPr sz="700"/>
          </a:p>
        </p:txBody>
      </p:sp>
      <p:sp>
        <p:nvSpPr>
          <p:cNvPr id="81" name="Google Shape;81;p13"/>
          <p:cNvSpPr txBox="1"/>
          <p:nvPr/>
        </p:nvSpPr>
        <p:spPr>
          <a:xfrm>
            <a:off x="4832675" y="709425"/>
            <a:ext cx="1050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Compare against list fetched from KNK at start of stock take</a:t>
            </a:r>
            <a:endParaRPr sz="700"/>
          </a:p>
        </p:txBody>
      </p:sp>
      <p:sp>
        <p:nvSpPr>
          <p:cNvPr id="82" name="Google Shape;82;p13"/>
          <p:cNvSpPr txBox="1"/>
          <p:nvPr/>
        </p:nvSpPr>
        <p:spPr>
          <a:xfrm>
            <a:off x="3533875" y="1445075"/>
            <a:ext cx="1050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Scan all serials in the shop that can be found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2"/>
          <p:cNvGraphicFramePr/>
          <p:nvPr/>
        </p:nvGraphicFramePr>
        <p:xfrm>
          <a:off x="769900" y="12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901950"/>
                <a:gridCol w="783700"/>
                <a:gridCol w="1281925"/>
                <a:gridCol w="781075"/>
                <a:gridCol w="761025"/>
                <a:gridCol w="901950"/>
                <a:gridCol w="901950"/>
                <a:gridCol w="901950"/>
              </a:tblGrid>
              <a:tr h="43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Serial Number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Product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Stock TakeLocation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Expected Location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Missing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Comments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Images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22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100014308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Stolen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100015309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54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300147960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Edenn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2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300147858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Transferred to another shop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100015309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MSW/Stock/Delight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00400" y="244150"/>
            <a:ext cx="7185000" cy="2625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Stock Take Result</a:t>
            </a:r>
            <a:endParaRPr b="1" sz="1100"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769900" y="12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901950"/>
                <a:gridCol w="783700"/>
                <a:gridCol w="1281925"/>
                <a:gridCol w="781075"/>
                <a:gridCol w="761025"/>
                <a:gridCol w="901950"/>
                <a:gridCol w="901950"/>
                <a:gridCol w="901950"/>
              </a:tblGrid>
              <a:tr h="43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Serial Number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Product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Stock Take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Location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Expected Location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Missing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Comments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Images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22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100014308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Stolen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100015309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54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300147960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Edenn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2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300147858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Transferred to another shop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100015309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MSW/Stock/Delight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3"/>
          <p:cNvSpPr/>
          <p:nvPr/>
        </p:nvSpPr>
        <p:spPr>
          <a:xfrm>
            <a:off x="2159925" y="59047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Phanuel Hongo</a:t>
            </a:r>
            <a:endParaRPr sz="1000"/>
          </a:p>
        </p:txBody>
      </p:sp>
      <p:sp>
        <p:nvSpPr>
          <p:cNvPr id="194" name="Google Shape;194;p23"/>
          <p:cNvSpPr/>
          <p:nvPr/>
        </p:nvSpPr>
        <p:spPr>
          <a:xfrm>
            <a:off x="2189925" y="90597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MSW/Stock/Acacia Supermarket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455625" y="60667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3136"/>
                </a:solidFill>
                <a:highlight>
                  <a:srgbClr val="FFFFFF"/>
                </a:highlight>
              </a:rPr>
              <a:t>12-[MSW]-03/29/2020</a:t>
            </a:r>
            <a:endParaRPr sz="1000">
              <a:solidFill>
                <a:srgbClr val="2F3136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455625" y="90152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29/03/2020     15:30:00</a:t>
            </a:r>
            <a:endParaRPr sz="1000"/>
          </a:p>
        </p:txBody>
      </p:sp>
      <p:sp>
        <p:nvSpPr>
          <p:cNvPr id="197" name="Google Shape;197;p23"/>
          <p:cNvSpPr/>
          <p:nvPr/>
        </p:nvSpPr>
        <p:spPr>
          <a:xfrm>
            <a:off x="800400" y="602250"/>
            <a:ext cx="1124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Stock take User</a:t>
            </a:r>
            <a:endParaRPr b="1" sz="900"/>
          </a:p>
        </p:txBody>
      </p:sp>
      <p:sp>
        <p:nvSpPr>
          <p:cNvPr id="198" name="Google Shape;198;p23"/>
          <p:cNvSpPr/>
          <p:nvPr/>
        </p:nvSpPr>
        <p:spPr>
          <a:xfrm>
            <a:off x="832800" y="925100"/>
            <a:ext cx="1357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Stock Take Location</a:t>
            </a:r>
            <a:endParaRPr b="1" sz="900"/>
          </a:p>
        </p:txBody>
      </p:sp>
      <p:sp>
        <p:nvSpPr>
          <p:cNvPr id="199" name="Google Shape;199;p23"/>
          <p:cNvSpPr/>
          <p:nvPr/>
        </p:nvSpPr>
        <p:spPr>
          <a:xfrm>
            <a:off x="5220900" y="590463"/>
            <a:ext cx="9924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Trip ID</a:t>
            </a:r>
            <a:endParaRPr b="1" sz="900"/>
          </a:p>
        </p:txBody>
      </p:sp>
      <p:sp>
        <p:nvSpPr>
          <p:cNvPr id="200" name="Google Shape;200;p23"/>
          <p:cNvSpPr/>
          <p:nvPr/>
        </p:nvSpPr>
        <p:spPr>
          <a:xfrm>
            <a:off x="5186050" y="901525"/>
            <a:ext cx="11796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Stock Take Date</a:t>
            </a:r>
            <a:endParaRPr b="1" sz="900"/>
          </a:p>
        </p:txBody>
      </p:sp>
      <p:sp>
        <p:nvSpPr>
          <p:cNvPr id="201" name="Google Shape;201;p23"/>
          <p:cNvSpPr/>
          <p:nvPr/>
        </p:nvSpPr>
        <p:spPr>
          <a:xfrm>
            <a:off x="4772175" y="1853650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772175" y="27432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772175" y="3485550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4772175" y="486437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4772175" y="425787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4772175" y="1823650"/>
            <a:ext cx="110400" cy="172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772175" y="4227875"/>
            <a:ext cx="110400" cy="172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212900" y="1905863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7822200" y="1905875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7179225" y="2711950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7179225" y="4145375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7179225" y="3485550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7212900" y="4805200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767650" y="2711950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7767650" y="3485550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7767650" y="4145375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7822200" y="4805200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177675" y="399525"/>
            <a:ext cx="4343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 001: Scrap Stock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77668" y="987500"/>
            <a:ext cx="1742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Stock take location</a:t>
            </a:r>
            <a:endParaRPr b="1" sz="1000"/>
          </a:p>
        </p:txBody>
      </p:sp>
      <p:sp>
        <p:nvSpPr>
          <p:cNvPr id="224" name="Google Shape;224;p24"/>
          <p:cNvSpPr txBox="1"/>
          <p:nvPr/>
        </p:nvSpPr>
        <p:spPr>
          <a:xfrm>
            <a:off x="177668" y="1383675"/>
            <a:ext cx="1742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 location</a:t>
            </a:r>
            <a:endParaRPr b="1" sz="1000"/>
          </a:p>
        </p:txBody>
      </p:sp>
      <p:sp>
        <p:nvSpPr>
          <p:cNvPr id="225" name="Google Shape;225;p24"/>
          <p:cNvSpPr txBox="1"/>
          <p:nvPr/>
        </p:nvSpPr>
        <p:spPr>
          <a:xfrm>
            <a:off x="1911950" y="987500"/>
            <a:ext cx="2120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MSW/Stock/Acacia Supermarket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1927200" y="1383675"/>
            <a:ext cx="1742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Virtual location/ scrapped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6617700" y="987500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28/03/2020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4993875" y="987500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Date</a:t>
            </a:r>
            <a:endParaRPr b="1"/>
          </a:p>
        </p:txBody>
      </p:sp>
      <p:sp>
        <p:nvSpPr>
          <p:cNvPr id="229" name="Google Shape;229;p24"/>
          <p:cNvSpPr txBox="1"/>
          <p:nvPr/>
        </p:nvSpPr>
        <p:spPr>
          <a:xfrm>
            <a:off x="5019600" y="1328675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User</a:t>
            </a:r>
            <a:endParaRPr b="1"/>
          </a:p>
        </p:txBody>
      </p:sp>
      <p:sp>
        <p:nvSpPr>
          <p:cNvPr id="230" name="Google Shape;230;p24"/>
          <p:cNvSpPr txBox="1"/>
          <p:nvPr/>
        </p:nvSpPr>
        <p:spPr>
          <a:xfrm>
            <a:off x="6617700" y="1328675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Cedric Mbai</a:t>
            </a:r>
            <a:endParaRPr/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1735275" y="22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1809750"/>
                <a:gridCol w="1809750"/>
                <a:gridCol w="1809750"/>
              </a:tblGrid>
              <a:tr h="2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UOM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Serial Number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Units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100015309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KWH] Koko Canister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F313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300147858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2" name="Google Shape;232;p24"/>
          <p:cNvSpPr/>
          <p:nvPr/>
        </p:nvSpPr>
        <p:spPr>
          <a:xfrm>
            <a:off x="244125" y="92600"/>
            <a:ext cx="6567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SAVE</a:t>
            </a:r>
            <a:endParaRPr b="1" sz="1200"/>
          </a:p>
        </p:txBody>
      </p:sp>
      <p:sp>
        <p:nvSpPr>
          <p:cNvPr id="233" name="Google Shape;233;p24"/>
          <p:cNvSpPr txBox="1"/>
          <p:nvPr/>
        </p:nvSpPr>
        <p:spPr>
          <a:xfrm>
            <a:off x="370400" y="4540975"/>
            <a:ext cx="6794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transaction would effect the stock move to stated location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244125" y="3565175"/>
            <a:ext cx="4434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Notes: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(s) scrapped on recommendations of investigations committee</a:t>
            </a:r>
            <a:endParaRPr sz="1000"/>
          </a:p>
        </p:txBody>
      </p:sp>
      <p:sp>
        <p:nvSpPr>
          <p:cNvPr id="235" name="Google Shape;235;p24"/>
          <p:cNvSpPr/>
          <p:nvPr/>
        </p:nvSpPr>
        <p:spPr>
          <a:xfrm>
            <a:off x="119975" y="67475"/>
            <a:ext cx="7340400" cy="39738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on stock take data</a:t>
            </a:r>
            <a:endParaRPr/>
          </a:p>
        </p:txBody>
      </p:sp>
      <p:graphicFrame>
        <p:nvGraphicFramePr>
          <p:cNvPr id="88" name="Google Shape;88;p14"/>
          <p:cNvGraphicFramePr/>
          <p:nvPr/>
        </p:nvGraphicFramePr>
        <p:xfrm>
          <a:off x="578275" y="12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2627975"/>
                <a:gridCol w="2198025"/>
                <a:gridCol w="2413000"/>
              </a:tblGrid>
              <a:tr h="39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Serial 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Stock take s</a:t>
                      </a:r>
                      <a:r>
                        <a:rPr b="1" lang="en"/>
                        <a:t>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3000100234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[!] [?]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[move] [transfer]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3000100232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[!]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[move] [transfer]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3000100292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[?]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[scrap]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4"/>
          <p:cNvSpPr txBox="1"/>
          <p:nvPr/>
        </p:nvSpPr>
        <p:spPr>
          <a:xfrm>
            <a:off x="578275" y="3057425"/>
            <a:ext cx="70227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Stock take status: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[!] = stock found at wrong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[?] = stock missing from expected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[move] = create task to move item from found location to expected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[transfer] = adjust stock records in odoo to match stock take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[scrap] = write off item from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00" y="152400"/>
            <a:ext cx="71849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25925" y="0"/>
            <a:ext cx="8340900" cy="2625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Stock Take Result</a:t>
            </a:r>
            <a:endParaRPr b="1" sz="1100"/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182625" y="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1179950"/>
                <a:gridCol w="841625"/>
                <a:gridCol w="1085850"/>
                <a:gridCol w="867700"/>
                <a:gridCol w="673850"/>
                <a:gridCol w="930350"/>
                <a:gridCol w="812175"/>
                <a:gridCol w="812175"/>
                <a:gridCol w="812175"/>
                <a:gridCol w="812175"/>
              </a:tblGrid>
              <a:tr h="53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Serial Number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Product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Stock Take Location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Expected Location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Status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Comments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Images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Stock Take Date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Trip 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Stock Take User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9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                      100014308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Stolen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100015309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MSW/Stock/Genesis Uthiru-2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   300147960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Mashtec gas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Edenn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  300147858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Transferred to another shop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  100015309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MSW/Stock/Agape gas Centre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MSW/Stock/Delight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6"/>
          <p:cNvSpPr/>
          <p:nvPr/>
        </p:nvSpPr>
        <p:spPr>
          <a:xfrm>
            <a:off x="425925" y="14063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00" y="298456"/>
            <a:ext cx="2684375" cy="28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425925" y="2165350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25925" y="292437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25925" y="36222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25925" y="43655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" y="841625"/>
            <a:ext cx="8839200" cy="279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25925" y="0"/>
            <a:ext cx="8340900" cy="2625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Stock Take Result</a:t>
            </a:r>
            <a:endParaRPr b="1" sz="1100"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182625" y="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1179950"/>
                <a:gridCol w="841625"/>
                <a:gridCol w="1085850"/>
                <a:gridCol w="867700"/>
                <a:gridCol w="673850"/>
                <a:gridCol w="930350"/>
                <a:gridCol w="812175"/>
                <a:gridCol w="812175"/>
                <a:gridCol w="812175"/>
                <a:gridCol w="812175"/>
              </a:tblGrid>
              <a:tr h="53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Serial Number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Product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Stock Take Location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Expected Location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Status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Comments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Images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Stock Take Date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Trip 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Stock Take User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9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                      100014308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Stolen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100015309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MSW/Stock/Genesis Uthiru-2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   300147960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Mashtec gas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Edenn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  300147858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Transferred to another shop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  100015309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MSW/Stock/Agape gas Centre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MSW/Stock/Delight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8"/>
          <p:cNvSpPr/>
          <p:nvPr/>
        </p:nvSpPr>
        <p:spPr>
          <a:xfrm>
            <a:off x="425925" y="14063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00" y="298456"/>
            <a:ext cx="2684375" cy="28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425925" y="2165350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25925" y="292437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25925" y="36222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25925" y="43655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endCxn id="118" idx="1"/>
          </p:cNvCxnSpPr>
          <p:nvPr/>
        </p:nvCxnSpPr>
        <p:spPr>
          <a:xfrm flipH="1" rot="10800000">
            <a:off x="-144075" y="1462575"/>
            <a:ext cx="570000" cy="2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47775" y="-60050"/>
            <a:ext cx="8520600" cy="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Action after Investigations</a:t>
            </a:r>
            <a:endParaRPr sz="1400"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800400" y="244150"/>
            <a:ext cx="7185000" cy="2625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Stock Take Result</a:t>
            </a:r>
            <a:endParaRPr b="1" sz="11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769900" y="12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901950"/>
                <a:gridCol w="783700"/>
                <a:gridCol w="1281925"/>
                <a:gridCol w="781075"/>
                <a:gridCol w="761025"/>
                <a:gridCol w="901950"/>
                <a:gridCol w="901950"/>
                <a:gridCol w="901950"/>
              </a:tblGrid>
              <a:tr h="43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Serial Number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Product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Stock Take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Expected Location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Missing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Comments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Images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22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100014308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Stolen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100015309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54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rgbClr val="FFFFFF"/>
                          </a:highlight>
                        </a:rPr>
                        <a:t>    300147960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 Edenn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2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300147858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[KWH] Koko Canister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Transferred to another shop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100015309</a:t>
                      </a:r>
                      <a:endParaRPr sz="1000">
                        <a:solidFill>
                          <a:srgbClr val="2F313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MSW/Stock/Acacia Supermarket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94442"/>
                          </a:solidFill>
                          <a:highlight>
                            <a:srgbClr val="FFFFFF"/>
                          </a:highlight>
                        </a:rPr>
                        <a:t>MSW/Stock/Delight shop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19"/>
          <p:cNvSpPr/>
          <p:nvPr/>
        </p:nvSpPr>
        <p:spPr>
          <a:xfrm>
            <a:off x="2159925" y="59047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Phanuel Hongo</a:t>
            </a:r>
            <a:endParaRPr sz="1000"/>
          </a:p>
        </p:txBody>
      </p:sp>
      <p:sp>
        <p:nvSpPr>
          <p:cNvPr id="133" name="Google Shape;133;p19"/>
          <p:cNvSpPr/>
          <p:nvPr/>
        </p:nvSpPr>
        <p:spPr>
          <a:xfrm>
            <a:off x="2189925" y="90597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MSW/Stock/Acacia Supermarket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455625" y="60667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3136"/>
                </a:solidFill>
                <a:highlight>
                  <a:srgbClr val="FFFFFF"/>
                </a:highlight>
              </a:rPr>
              <a:t>12-[MSW]-03/29/2020</a:t>
            </a:r>
            <a:endParaRPr sz="1000">
              <a:solidFill>
                <a:srgbClr val="2F3136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455625" y="901525"/>
            <a:ext cx="21669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29/03/2020     15:30:00</a:t>
            </a:r>
            <a:endParaRPr sz="1000"/>
          </a:p>
        </p:txBody>
      </p:sp>
      <p:sp>
        <p:nvSpPr>
          <p:cNvPr id="136" name="Google Shape;136;p19"/>
          <p:cNvSpPr/>
          <p:nvPr/>
        </p:nvSpPr>
        <p:spPr>
          <a:xfrm>
            <a:off x="800400" y="602250"/>
            <a:ext cx="1124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Stock take User</a:t>
            </a:r>
            <a:endParaRPr b="1" sz="900"/>
          </a:p>
        </p:txBody>
      </p:sp>
      <p:sp>
        <p:nvSpPr>
          <p:cNvPr id="137" name="Google Shape;137;p19"/>
          <p:cNvSpPr/>
          <p:nvPr/>
        </p:nvSpPr>
        <p:spPr>
          <a:xfrm>
            <a:off x="832800" y="925100"/>
            <a:ext cx="1357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Stock Take Location</a:t>
            </a:r>
            <a:endParaRPr b="1" sz="900"/>
          </a:p>
        </p:txBody>
      </p:sp>
      <p:sp>
        <p:nvSpPr>
          <p:cNvPr id="138" name="Google Shape;138;p19"/>
          <p:cNvSpPr/>
          <p:nvPr/>
        </p:nvSpPr>
        <p:spPr>
          <a:xfrm>
            <a:off x="5220900" y="590463"/>
            <a:ext cx="9924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Trip ID</a:t>
            </a:r>
            <a:endParaRPr b="1" sz="900"/>
          </a:p>
        </p:txBody>
      </p:sp>
      <p:sp>
        <p:nvSpPr>
          <p:cNvPr id="139" name="Google Shape;139;p19"/>
          <p:cNvSpPr/>
          <p:nvPr/>
        </p:nvSpPr>
        <p:spPr>
          <a:xfrm>
            <a:off x="5186050" y="901525"/>
            <a:ext cx="11796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Stock Take Date</a:t>
            </a:r>
            <a:endParaRPr b="1" sz="900"/>
          </a:p>
        </p:txBody>
      </p:sp>
      <p:sp>
        <p:nvSpPr>
          <p:cNvPr id="140" name="Google Shape;140;p19"/>
          <p:cNvSpPr/>
          <p:nvPr/>
        </p:nvSpPr>
        <p:spPr>
          <a:xfrm>
            <a:off x="4772175" y="1853650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772175" y="274322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772175" y="3485550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772175" y="486437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772175" y="4257875"/>
            <a:ext cx="1104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772175" y="1823650"/>
            <a:ext cx="110400" cy="172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772175" y="4227875"/>
            <a:ext cx="110400" cy="172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 flipH="1">
            <a:off x="8041675" y="1930650"/>
            <a:ext cx="626700" cy="2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/>
          <p:nvPr/>
        </p:nvSpPr>
        <p:spPr>
          <a:xfrm>
            <a:off x="7212900" y="1905863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822200" y="1905875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179225" y="2711950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179225" y="4145375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179225" y="3485550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7212900" y="4805200"/>
            <a:ext cx="7197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7767650" y="2711950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67650" y="3485550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767650" y="4145375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822200" y="4805200"/>
            <a:ext cx="110400" cy="11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177675" y="399525"/>
            <a:ext cx="4343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 001: Transfer to Stock Take Location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77668" y="987500"/>
            <a:ext cx="1742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Stock take location</a:t>
            </a:r>
            <a:endParaRPr b="1" sz="1000"/>
          </a:p>
        </p:txBody>
      </p:sp>
      <p:sp>
        <p:nvSpPr>
          <p:cNvPr id="164" name="Google Shape;164;p20"/>
          <p:cNvSpPr txBox="1"/>
          <p:nvPr/>
        </p:nvSpPr>
        <p:spPr>
          <a:xfrm>
            <a:off x="177668" y="1383675"/>
            <a:ext cx="1742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r>
              <a:rPr b="1" lang="en" sz="1000"/>
              <a:t> location</a:t>
            </a:r>
            <a:endParaRPr b="1" sz="1000"/>
          </a:p>
        </p:txBody>
      </p:sp>
      <p:sp>
        <p:nvSpPr>
          <p:cNvPr id="165" name="Google Shape;165;p20"/>
          <p:cNvSpPr txBox="1"/>
          <p:nvPr/>
        </p:nvSpPr>
        <p:spPr>
          <a:xfrm>
            <a:off x="1911950" y="987500"/>
            <a:ext cx="2120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MSW/Stock/Acacia Supermarket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927200" y="1383675"/>
            <a:ext cx="1742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MSW/Stock/Delight Shop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6617700" y="987500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28/03/2020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993875" y="987500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Date</a:t>
            </a:r>
            <a:endParaRPr b="1"/>
          </a:p>
        </p:txBody>
      </p:sp>
      <p:sp>
        <p:nvSpPr>
          <p:cNvPr id="169" name="Google Shape;169;p20"/>
          <p:cNvSpPr txBox="1"/>
          <p:nvPr/>
        </p:nvSpPr>
        <p:spPr>
          <a:xfrm>
            <a:off x="5019600" y="1328675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User</a:t>
            </a:r>
            <a:endParaRPr b="1"/>
          </a:p>
        </p:txBody>
      </p:sp>
      <p:sp>
        <p:nvSpPr>
          <p:cNvPr id="170" name="Google Shape;170;p20"/>
          <p:cNvSpPr txBox="1"/>
          <p:nvPr/>
        </p:nvSpPr>
        <p:spPr>
          <a:xfrm>
            <a:off x="6617700" y="1328675"/>
            <a:ext cx="174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4442"/>
                </a:solidFill>
                <a:highlight>
                  <a:srgbClr val="FFFFFF"/>
                </a:highlight>
              </a:rPr>
              <a:t>Cedric Mbai</a:t>
            </a:r>
            <a:endParaRPr/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1735275" y="22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1809750"/>
                <a:gridCol w="1809750"/>
                <a:gridCol w="1809750"/>
              </a:tblGrid>
              <a:tr h="2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UOM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Serial Number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[MAV] Koko cooker kit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Units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100015309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F3136"/>
                          </a:solidFill>
                          <a:highlight>
                            <a:schemeClr val="lt1"/>
                          </a:highlight>
                        </a:rPr>
                        <a:t>    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KWH] Koko Canister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F313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300147858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72" name="Google Shape;172;p20"/>
          <p:cNvSpPr/>
          <p:nvPr/>
        </p:nvSpPr>
        <p:spPr>
          <a:xfrm>
            <a:off x="244125" y="92600"/>
            <a:ext cx="6567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SAVE</a:t>
            </a:r>
            <a:endParaRPr b="1" sz="1200"/>
          </a:p>
        </p:txBody>
      </p:sp>
      <p:sp>
        <p:nvSpPr>
          <p:cNvPr id="173" name="Google Shape;173;p20"/>
          <p:cNvSpPr txBox="1"/>
          <p:nvPr/>
        </p:nvSpPr>
        <p:spPr>
          <a:xfrm>
            <a:off x="370400" y="4540975"/>
            <a:ext cx="6794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transaction would effect the stock move to stated location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244125" y="3565175"/>
            <a:ext cx="4434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Notes: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Internal transfer done on </a:t>
            </a:r>
            <a:r>
              <a:rPr lang="en" sz="1000"/>
              <a:t>recommendations</a:t>
            </a:r>
            <a:r>
              <a:rPr lang="en" sz="1000"/>
              <a:t> of investigations committee</a:t>
            </a:r>
            <a:endParaRPr sz="1000"/>
          </a:p>
        </p:txBody>
      </p:sp>
      <p:sp>
        <p:nvSpPr>
          <p:cNvPr id="175" name="Google Shape;175;p20"/>
          <p:cNvSpPr/>
          <p:nvPr/>
        </p:nvSpPr>
        <p:spPr>
          <a:xfrm>
            <a:off x="179950" y="37500"/>
            <a:ext cx="7640400" cy="41238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Approval Matrix</a:t>
            </a:r>
            <a:endParaRPr b="1" sz="1800"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9900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{5DF4A5C7-4090-4DC6-98F8-2922F60778D5}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Designation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Sequence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Approve/Reject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Distribution &amp; Services Manager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Hezbon Kogollah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Approved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General Manager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Matt Schiller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Approved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