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1d46c914_0_0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1d46c9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STOVE &amp; CANISTER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Road Map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QA of Stove and Canister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QA team for all hardware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