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2233d6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22233d6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2233d6e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822233d6e9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TDS and GST Fix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3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cap="none"/>
              <a:t>Roadmap </a:t>
            </a:r>
            <a:r>
              <a:rPr lang="en"/>
              <a:t>D</a:t>
            </a:r>
            <a:r>
              <a:rPr lang="en" cap="none"/>
              <a:t>etails</a:t>
            </a:r>
            <a:r>
              <a:rPr lang="en"/>
              <a:t>:</a:t>
            </a:r>
            <a:r>
              <a:rPr lang="en" cap="none"/>
              <a:t> </a:t>
            </a:r>
            <a:r>
              <a:rPr lang="en"/>
              <a:t>Finance (TDS and GST Fixes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69094" y="1450843"/>
            <a:ext cx="1096500" cy="1577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Scope of Work</a:t>
            </a:r>
            <a:endParaRPr b="1" sz="900"/>
          </a:p>
        </p:txBody>
      </p:sp>
      <p:sp>
        <p:nvSpPr>
          <p:cNvPr id="80" name="Google Shape;80;p16"/>
          <p:cNvSpPr/>
          <p:nvPr/>
        </p:nvSpPr>
        <p:spPr>
          <a:xfrm>
            <a:off x="369094" y="3069931"/>
            <a:ext cx="1096500" cy="8196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Assumptions</a:t>
            </a:r>
            <a:endParaRPr b="1" sz="900"/>
          </a:p>
        </p:txBody>
      </p:sp>
      <p:sp>
        <p:nvSpPr>
          <p:cNvPr id="81" name="Google Shape;81;p16"/>
          <p:cNvSpPr/>
          <p:nvPr/>
        </p:nvSpPr>
        <p:spPr>
          <a:xfrm>
            <a:off x="369093" y="935831"/>
            <a:ext cx="1096500" cy="473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83350" lIns="0" spcFirstLastPara="1" rIns="0" wrap="square" tIns="18335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</a:rPr>
              <a:t>Summary</a:t>
            </a:r>
            <a:endParaRPr b="1" sz="900"/>
          </a:p>
        </p:txBody>
      </p:sp>
      <p:sp>
        <p:nvSpPr>
          <p:cNvPr id="82" name="Google Shape;82;p16"/>
          <p:cNvSpPr/>
          <p:nvPr/>
        </p:nvSpPr>
        <p:spPr>
          <a:xfrm>
            <a:off x="1556194" y="935831"/>
            <a:ext cx="7176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Roll out fixes for GST and TDS for advance payments modules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9094" y="39314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Priority</a:t>
            </a:r>
            <a:endParaRPr b="1" sz="900"/>
          </a:p>
        </p:txBody>
      </p:sp>
      <p:sp>
        <p:nvSpPr>
          <p:cNvPr id="84" name="Google Shape;84;p16"/>
          <p:cNvSpPr/>
          <p:nvPr/>
        </p:nvSpPr>
        <p:spPr>
          <a:xfrm>
            <a:off x="1577006" y="3931444"/>
            <a:ext cx="324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High</a:t>
            </a:r>
            <a:r>
              <a:rPr lang="en" sz="900">
                <a:solidFill>
                  <a:schemeClr val="dk1"/>
                </a:solidFill>
              </a:rPr>
              <a:t> - Q2</a:t>
            </a:r>
            <a:endParaRPr sz="900">
              <a:solidFill>
                <a:schemeClr val="dk1"/>
              </a:solidFill>
            </a:endParaRPr>
          </a:p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Required to run end to end process tracking in ERP for SAARUS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597819" y="1450763"/>
            <a:ext cx="7176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Advance Payment for TDS collection against base amount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26Q entry for TDS on advance payment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Debit and Credit Note impact on GSTR-1 and GSTR-2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Advance Payment in PO to be adjusted for TDS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Vendor Bill no to be available in JE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Reporting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597822" y="3069950"/>
            <a:ext cx="3334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Autofit/>
          </a:bodyPr>
          <a:lstStyle/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GST and TDS modules are soft launched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Training to Users for different transactions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998244" y="39314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Complexity</a:t>
            </a:r>
            <a:endParaRPr b="1" sz="900"/>
          </a:p>
        </p:txBody>
      </p:sp>
      <p:sp>
        <p:nvSpPr>
          <p:cNvPr id="88" name="Google Shape;88;p16"/>
          <p:cNvSpPr/>
          <p:nvPr/>
        </p:nvSpPr>
        <p:spPr>
          <a:xfrm>
            <a:off x="6206156" y="3931444"/>
            <a:ext cx="2703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High</a:t>
            </a:r>
            <a:endParaRPr b="1" i="1" sz="9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998244" y="3102406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Business Value</a:t>
            </a:r>
            <a:endParaRPr b="1" sz="900"/>
          </a:p>
        </p:txBody>
      </p:sp>
      <p:sp>
        <p:nvSpPr>
          <p:cNvPr id="90" name="Google Shape;90;p16"/>
          <p:cNvSpPr/>
          <p:nvPr/>
        </p:nvSpPr>
        <p:spPr>
          <a:xfrm>
            <a:off x="6160975" y="3069875"/>
            <a:ext cx="29121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noAutofit/>
          </a:bodyPr>
          <a:lstStyle/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Facilitate online TDS compliance coverage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GST compliance achievement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Dependency on legacy system reduced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