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CE4-F7A3-4A0D-B8D8-1E61E0F5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57867-4FC1-4E5D-B93C-C474A1BA9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9198-8F3F-4D15-B6D2-3F5FF0A4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6AC61-51EA-4D31-A83F-399E0EFD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CD76-291B-43FA-A0E0-357C4DAE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FB71-7732-4889-A1BA-4CAEEFD4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81CE4-D05A-4306-AB3A-565D0122B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EB6D-8002-4622-A31D-C3E333F5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27C47-6E0C-43C3-9263-134577F0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B37F-03B1-41D9-BB92-02AB69B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5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F25DC-4715-44E5-A571-6F408B4E2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5D8E0-565A-486D-804A-4C2A9A86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B7B3-544A-4B54-B20D-8EB0753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C00F-5107-4918-8249-ADB34B5A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166F-2C79-4BF1-AC98-B30F38E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3F2D-6B48-41FB-B170-1A455D88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66CE-8851-44ED-8B9D-06658EDFB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D022-1AEC-4591-BEB0-9211EFB3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F2AD-4C3D-423E-8B1D-D3F2FF29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AB40-4AB9-4D8F-B3B7-8B3E9E9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3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3BB73-5A46-4460-8549-9CE047DD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C343C-B549-4451-B29B-7559A8A4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EA4AF-5D5E-4E0D-A496-1320151F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3E7B-D8CA-4677-9BC9-E78A4A4B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4745-B962-4E98-998E-383547E2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2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9DD6-978A-46EC-82CF-A1654591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A22A-FE53-41ED-806D-730370E4F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A8E6-971F-4F71-9705-61F905B66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6382B-A691-49A8-8CD5-021E88C3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BCC07-76C6-4633-8568-D5218BBD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218BF-CA31-43CC-9B70-F2226B6F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F28F-E140-492D-AA3B-A3BCCDB7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23756-BC4A-469E-BE40-C1C40F74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06D81-7D73-4B21-85D0-382645EC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F1EDB-2CAD-428A-A57C-1049215E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0A739-1F2D-4AD2-A94E-923CC6A48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4C99D-11EB-49E7-9452-968B069A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4D317-B50C-4B6C-93E7-28F37CFF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56D0-2420-49C7-BC24-BBE38F83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32FE-056B-483D-A8C0-99C06856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6E90C-A610-4DAB-A5C8-55241C37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BB54D-42C4-4FB6-A464-42C61FE6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EBEA-F820-4DC3-94BF-2975914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9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7E7D2-824B-469C-A47C-1A5FB05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A9E7B-7FB0-4107-9BFD-58C5C9F7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ED983-14DC-4B28-A252-245CA028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4AB8-9AC1-413F-8C92-4D7AC9D6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A1AEB-21B4-40F8-A3D9-CDC9FC4F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C2773-43A3-4276-BF24-49DF5AF2E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FF7E2-E0CA-4853-8BE9-97EFCDCA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161E-BACC-40F9-9A31-6056EA1C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109F-4436-4AEC-90E1-A154E4F4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37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017B-7A1C-4F13-AB65-07E0C21D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0F179-3594-4C3B-96B1-7518E514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3B2A1-7852-4BE3-BE19-03D91566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21A6D-E61C-4946-84CA-26E0E997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BDD6-8D25-400B-98FA-DA8DC0F8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01BF-DC99-4C6C-8D47-59EE9D42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50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56B41-1D81-4DFF-BCE8-0BE374B2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1BC36-3F7A-4CDA-BB44-BB18D7D4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984-73C7-4F4D-A9E0-E72F157AD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7057-C89C-4062-A741-910C2BA1791B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EA12-3037-4559-9D8D-5FBECF358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054A-9E15-4A5A-93D1-A61E2AFB5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3AAB-E146-4D3C-82B3-279BCCA7A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0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EA56C7-24D6-4CF2-A433-8D83100DF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t="20119" r="3334" b="1515"/>
          <a:stretch/>
        </p:blipFill>
        <p:spPr>
          <a:xfrm>
            <a:off x="4533900" y="0"/>
            <a:ext cx="9093200" cy="344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38257-7441-4BFD-8EA7-964DEDA0A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t="20119" r="3334" b="1515"/>
          <a:stretch/>
        </p:blipFill>
        <p:spPr>
          <a:xfrm>
            <a:off x="4533900" y="3446054"/>
            <a:ext cx="9093200" cy="344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F326D2-B5AB-4E05-9790-27ECEA2BB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0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Agnew</dc:creator>
  <cp:lastModifiedBy>Ed Agnew</cp:lastModifiedBy>
  <cp:revision>2</cp:revision>
  <dcterms:created xsi:type="dcterms:W3CDTF">2017-09-05T09:05:53Z</dcterms:created>
  <dcterms:modified xsi:type="dcterms:W3CDTF">2017-09-06T19:22:27Z</dcterms:modified>
</cp:coreProperties>
</file>