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03" autoAdjust="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0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FC1B-65D7-44FF-A39B-8EBB9A24CD9C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2698-34CE-4C2A-9831-BADCE40B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9459" y="158262"/>
            <a:ext cx="677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 Up – myKOKO App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6641" y="589083"/>
            <a:ext cx="1161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235863" y="805414"/>
            <a:ext cx="16383669" cy="7712758"/>
            <a:chOff x="235863" y="805414"/>
            <a:chExt cx="16383669" cy="7712758"/>
          </a:xfrm>
        </p:grpSpPr>
        <p:grpSp>
          <p:nvGrpSpPr>
            <p:cNvPr id="179" name="Group 178"/>
            <p:cNvGrpSpPr/>
            <p:nvPr/>
          </p:nvGrpSpPr>
          <p:grpSpPr>
            <a:xfrm>
              <a:off x="286641" y="5388052"/>
              <a:ext cx="7811363" cy="3130120"/>
              <a:chOff x="286641" y="5540454"/>
              <a:chExt cx="7811363" cy="313012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86641" y="5540454"/>
                <a:ext cx="1225133" cy="125913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makes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Mpesa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payment</a:t>
                </a:r>
              </a:p>
            </p:txBody>
          </p:sp>
          <p:sp>
            <p:nvSpPr>
              <p:cNvPr id="98" name="Flowchart: Data 97"/>
              <p:cNvSpPr/>
              <p:nvPr/>
            </p:nvSpPr>
            <p:spPr>
              <a:xfrm>
                <a:off x="3041529" y="6912303"/>
                <a:ext cx="2319425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Confirm payment received, encourage user to book stove before paying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Flowchart: Decision 98"/>
              <p:cNvSpPr/>
              <p:nvPr/>
            </p:nvSpPr>
            <p:spPr>
              <a:xfrm>
                <a:off x="3598082" y="568567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Booked stove?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Straight Arrow Connector 99"/>
              <p:cNvCxnSpPr>
                <a:cxnSpLocks/>
                <a:stCxn id="99" idx="2"/>
                <a:endCxn id="98" idx="1"/>
              </p:cNvCxnSpPr>
              <p:nvPr/>
            </p:nvCxnSpPr>
            <p:spPr>
              <a:xfrm flipH="1">
                <a:off x="4201242" y="6732641"/>
                <a:ext cx="163270" cy="179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cxnSpLocks/>
                <a:stCxn id="99" idx="3"/>
              </p:cNvCxnSpPr>
              <p:nvPr/>
            </p:nvCxnSpPr>
            <p:spPr>
              <a:xfrm>
                <a:off x="5130941" y="6209160"/>
                <a:ext cx="3702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462657" y="6637985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968197" y="7847794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sp>
            <p:nvSpPr>
              <p:cNvPr id="106" name="Flowchart: Decision 105"/>
              <p:cNvSpPr/>
              <p:nvPr/>
            </p:nvSpPr>
            <p:spPr>
              <a:xfrm>
                <a:off x="5470917" y="568567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Balance &lt;4500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078955" y="590851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cxnSp>
            <p:nvCxnSpPr>
              <p:cNvPr id="109" name="Straight Arrow Connector 108"/>
              <p:cNvCxnSpPr>
                <a:cxnSpLocks/>
                <a:stCxn id="98" idx="4"/>
                <a:endCxn id="104" idx="0"/>
              </p:cNvCxnSpPr>
              <p:nvPr/>
            </p:nvCxnSpPr>
            <p:spPr>
              <a:xfrm>
                <a:off x="4201242" y="7735083"/>
                <a:ext cx="178110" cy="112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6314556" y="6637985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sp>
            <p:nvSpPr>
              <p:cNvPr id="114" name="Flowchart: Data 113"/>
              <p:cNvSpPr/>
              <p:nvPr/>
            </p:nvSpPr>
            <p:spPr>
              <a:xfrm>
                <a:off x="5433430" y="6929033"/>
                <a:ext cx="1584198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Confirm stove order, payment in app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Straight Arrow Connector 115"/>
              <p:cNvCxnSpPr>
                <a:cxnSpLocks/>
                <a:stCxn id="106" idx="2"/>
                <a:endCxn id="114" idx="1"/>
              </p:cNvCxnSpPr>
              <p:nvPr/>
            </p:nvCxnSpPr>
            <p:spPr>
              <a:xfrm flipH="1">
                <a:off x="6225529" y="6732641"/>
                <a:ext cx="11818" cy="196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5903401" y="7847794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cxnSp>
            <p:nvCxnSpPr>
              <p:cNvPr id="118" name="Straight Arrow Connector 117"/>
              <p:cNvCxnSpPr>
                <a:cxnSpLocks/>
                <a:endCxn id="117" idx="0"/>
              </p:cNvCxnSpPr>
              <p:nvPr/>
            </p:nvCxnSpPr>
            <p:spPr>
              <a:xfrm>
                <a:off x="6136446" y="7735083"/>
                <a:ext cx="178110" cy="112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7275694" y="5797769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cxnSp>
            <p:nvCxnSpPr>
              <p:cNvPr id="121" name="Straight Arrow Connector 120"/>
              <p:cNvCxnSpPr>
                <a:cxnSpLocks/>
                <a:stCxn id="106" idx="3"/>
                <a:endCxn id="119" idx="1"/>
              </p:cNvCxnSpPr>
              <p:nvPr/>
            </p:nvCxnSpPr>
            <p:spPr>
              <a:xfrm flipV="1">
                <a:off x="7003776" y="6209159"/>
                <a:ext cx="27191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6882228" y="590851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cxnSp>
            <p:nvCxnSpPr>
              <p:cNvPr id="124" name="Straight Arrow Connector 123"/>
              <p:cNvCxnSpPr>
                <a:cxnSpLocks/>
                <a:stCxn id="127" idx="3"/>
                <a:endCxn id="99" idx="1"/>
              </p:cNvCxnSpPr>
              <p:nvPr/>
            </p:nvCxnSpPr>
            <p:spPr>
              <a:xfrm>
                <a:off x="3303568" y="6209160"/>
                <a:ext cx="2945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lowchart: Decision 126"/>
              <p:cNvSpPr/>
              <p:nvPr/>
            </p:nvSpPr>
            <p:spPr>
              <a:xfrm>
                <a:off x="1770709" y="568567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Stove user?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Arrow Connector 128"/>
              <p:cNvCxnSpPr>
                <a:cxnSpLocks/>
                <a:stCxn id="97" idx="3"/>
                <a:endCxn id="127" idx="1"/>
              </p:cNvCxnSpPr>
              <p:nvPr/>
            </p:nvCxnSpPr>
            <p:spPr>
              <a:xfrm>
                <a:off x="1511774" y="6170023"/>
                <a:ext cx="258935" cy="39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2111593" y="6968658"/>
                <a:ext cx="822310" cy="822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Credit Account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629670" y="6605203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cxnSp>
            <p:nvCxnSpPr>
              <p:cNvPr id="134" name="Straight Arrow Connector 133"/>
              <p:cNvCxnSpPr>
                <a:cxnSpLocks/>
                <a:stCxn id="127" idx="2"/>
              </p:cNvCxnSpPr>
              <p:nvPr/>
            </p:nvCxnSpPr>
            <p:spPr>
              <a:xfrm flipH="1">
                <a:off x="2536827" y="6732641"/>
                <a:ext cx="312" cy="274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3128006" y="5834235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235863" y="805414"/>
              <a:ext cx="16383669" cy="4878110"/>
              <a:chOff x="246749" y="1251732"/>
              <a:chExt cx="16383669" cy="4878110"/>
            </a:xfrm>
          </p:grpSpPr>
          <p:sp>
            <p:nvSpPr>
              <p:cNvPr id="7" name="Flowchart: Terminator 6"/>
              <p:cNvSpPr/>
              <p:nvPr/>
            </p:nvSpPr>
            <p:spPr>
              <a:xfrm>
                <a:off x="5159808" y="1324599"/>
                <a:ext cx="1698590" cy="655345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Book Stove flow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lowchart: Terminator 7"/>
              <p:cNvSpPr/>
              <p:nvPr/>
            </p:nvSpPr>
            <p:spPr>
              <a:xfrm>
                <a:off x="246749" y="2006460"/>
                <a:ext cx="1698590" cy="1699798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myKOKO Home – Top up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Shows remaining stock if stove booked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owchart: Data 9"/>
              <p:cNvSpPr/>
              <p:nvPr/>
            </p:nvSpPr>
            <p:spPr>
              <a:xfrm>
                <a:off x="4802117" y="3896195"/>
                <a:ext cx="2806504" cy="1457605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Top up instructions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Can make payments with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Mpesa</a:t>
                </a:r>
                <a:r>
                  <a:rPr lang="en-US" sz="1200" dirty="0">
                    <a:solidFill>
                      <a:schemeClr val="tx1"/>
                    </a:solidFill>
                  </a:rPr>
                  <a:t> for free at any time to save for stove payment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Explain savings program</a:t>
                </a:r>
              </a:p>
            </p:txBody>
          </p:sp>
          <p:sp>
            <p:nvSpPr>
              <p:cNvPr id="13" name="Flowchart: Data 12"/>
              <p:cNvSpPr/>
              <p:nvPr/>
            </p:nvSpPr>
            <p:spPr>
              <a:xfrm>
                <a:off x="3485351" y="1251732"/>
                <a:ext cx="1584198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Please book stove before topping up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3511001" y="2332877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Booked stove?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lowchart: Decision 30"/>
              <p:cNvSpPr/>
              <p:nvPr/>
            </p:nvSpPr>
            <p:spPr>
              <a:xfrm>
                <a:off x="5414138" y="2332877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First time in Top Up flow?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cxnSpLocks/>
                <a:endCxn id="27" idx="1"/>
              </p:cNvCxnSpPr>
              <p:nvPr/>
            </p:nvCxnSpPr>
            <p:spPr>
              <a:xfrm flipV="1">
                <a:off x="3244316" y="2856359"/>
                <a:ext cx="266685" cy="21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27" idx="0"/>
                <a:endCxn id="13" idx="4"/>
              </p:cNvCxnSpPr>
              <p:nvPr/>
            </p:nvCxnSpPr>
            <p:spPr>
              <a:xfrm flipV="1">
                <a:off x="4277431" y="2074512"/>
                <a:ext cx="19" cy="258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cxnSpLocks/>
                <a:stCxn id="13" idx="5"/>
                <a:endCxn id="7" idx="1"/>
              </p:cNvCxnSpPr>
              <p:nvPr/>
            </p:nvCxnSpPr>
            <p:spPr>
              <a:xfrm flipV="1">
                <a:off x="4911129" y="1652272"/>
                <a:ext cx="248679" cy="10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  <a:stCxn id="27" idx="3"/>
                <a:endCxn id="31" idx="1"/>
              </p:cNvCxnSpPr>
              <p:nvPr/>
            </p:nvCxnSpPr>
            <p:spPr>
              <a:xfrm>
                <a:off x="5043860" y="2856359"/>
                <a:ext cx="3702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31" idx="2"/>
                <a:endCxn id="10" idx="1"/>
              </p:cNvCxnSpPr>
              <p:nvPr/>
            </p:nvCxnSpPr>
            <p:spPr>
              <a:xfrm>
                <a:off x="6180568" y="3379840"/>
                <a:ext cx="24801" cy="516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lowchart: Data 46"/>
              <p:cNvSpPr/>
              <p:nvPr/>
            </p:nvSpPr>
            <p:spPr>
              <a:xfrm>
                <a:off x="7327971" y="3896195"/>
                <a:ext cx="2806504" cy="1457605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Top Up info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Savings program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comms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/>
              <p:cNvCxnSpPr>
                <a:cxnSpLocks/>
                <a:stCxn id="31" idx="3"/>
                <a:endCxn id="47" idx="1"/>
              </p:cNvCxnSpPr>
              <p:nvPr/>
            </p:nvCxnSpPr>
            <p:spPr>
              <a:xfrm>
                <a:off x="6946997" y="2856359"/>
                <a:ext cx="1784226" cy="103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145423" y="3328728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50429" y="429632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59217" y="2555842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277167" y="2097806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cxnSp>
            <p:nvCxnSpPr>
              <p:cNvPr id="55" name="Straight Arrow Connector 54"/>
              <p:cNvCxnSpPr>
                <a:cxnSpLocks/>
                <a:stCxn id="10" idx="5"/>
                <a:endCxn id="47" idx="2"/>
              </p:cNvCxnSpPr>
              <p:nvPr/>
            </p:nvCxnSpPr>
            <p:spPr>
              <a:xfrm>
                <a:off x="7327971" y="4624998"/>
                <a:ext cx="280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lowchart: Decision 58"/>
              <p:cNvSpPr/>
              <p:nvPr/>
            </p:nvSpPr>
            <p:spPr>
              <a:xfrm>
                <a:off x="13049583" y="4100768"/>
                <a:ext cx="1532859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Not stove user and Balance &gt;4500?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/>
              <p:cNvCxnSpPr>
                <a:cxnSpLocks/>
                <a:stCxn id="59" idx="3"/>
                <a:endCxn id="88" idx="1"/>
              </p:cNvCxnSpPr>
              <p:nvPr/>
            </p:nvCxnSpPr>
            <p:spPr>
              <a:xfrm>
                <a:off x="14582442" y="4624250"/>
                <a:ext cx="3493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8074708" y="3239310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79" name="Flowchart: Decision 78"/>
              <p:cNvSpPr/>
              <p:nvPr/>
            </p:nvSpPr>
            <p:spPr>
              <a:xfrm>
                <a:off x="10130906" y="4095820"/>
                <a:ext cx="1151659" cy="1046963"/>
              </a:xfrm>
              <a:prstGeom prst="flowChartDecision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1521370" y="3994680"/>
                <a:ext cx="1225133" cy="125913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</a:rPr>
                  <a:t>Mpesa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 interface</a:t>
                </a:r>
              </a:p>
            </p:txBody>
          </p:sp>
          <p:sp>
            <p:nvSpPr>
              <p:cNvPr id="84" name="Flowchart: Terminator 83"/>
              <p:cNvSpPr/>
              <p:nvPr/>
            </p:nvSpPr>
            <p:spPr>
              <a:xfrm>
                <a:off x="9857440" y="5422862"/>
                <a:ext cx="1698590" cy="655345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myKOKO home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lowchart: Terminator 87"/>
              <p:cNvSpPr/>
              <p:nvPr/>
            </p:nvSpPr>
            <p:spPr>
              <a:xfrm>
                <a:off x="14931828" y="4296577"/>
                <a:ext cx="1698590" cy="655345"/>
              </a:xfrm>
              <a:prstGeom prst="flowChartTerminator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Android home screen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cxnSpLocks/>
                <a:stCxn id="47" idx="5"/>
                <a:endCxn id="79" idx="1"/>
              </p:cNvCxnSpPr>
              <p:nvPr/>
            </p:nvCxnSpPr>
            <p:spPr>
              <a:xfrm flipV="1">
                <a:off x="9853825" y="4619302"/>
                <a:ext cx="277081" cy="5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cxnSpLocks/>
                <a:stCxn id="79" idx="2"/>
                <a:endCxn id="84" idx="0"/>
              </p:cNvCxnSpPr>
              <p:nvPr/>
            </p:nvCxnSpPr>
            <p:spPr>
              <a:xfrm flipH="1">
                <a:off x="10706735" y="5142783"/>
                <a:ext cx="1" cy="280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cxnSpLocks/>
                <a:stCxn id="79" idx="3"/>
                <a:endCxn id="83" idx="1"/>
              </p:cNvCxnSpPr>
              <p:nvPr/>
            </p:nvCxnSpPr>
            <p:spPr>
              <a:xfrm>
                <a:off x="11282565" y="4619302"/>
                <a:ext cx="238805" cy="4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cxnSpLocks/>
                <a:stCxn id="83" idx="3"/>
                <a:endCxn id="59" idx="1"/>
              </p:cNvCxnSpPr>
              <p:nvPr/>
            </p:nvCxnSpPr>
            <p:spPr>
              <a:xfrm>
                <a:off x="12746503" y="4624249"/>
                <a:ext cx="3030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or: Elbow 139"/>
              <p:cNvCxnSpPr>
                <a:cxnSpLocks/>
                <a:stCxn id="149" idx="2"/>
                <a:endCxn id="83" idx="0"/>
              </p:cNvCxnSpPr>
              <p:nvPr/>
            </p:nvCxnSpPr>
            <p:spPr>
              <a:xfrm rot="16200000" flipH="1">
                <a:off x="7082101" y="-1057156"/>
                <a:ext cx="614840" cy="948883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Decision 148"/>
              <p:cNvSpPr/>
              <p:nvPr/>
            </p:nvSpPr>
            <p:spPr>
              <a:xfrm>
                <a:off x="2045894" y="2332877"/>
                <a:ext cx="1198422" cy="104696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Stove User?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653238" y="3328728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079739" y="2519680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No</a:t>
                </a:r>
              </a:p>
            </p:txBody>
          </p:sp>
          <p:cxnSp>
            <p:nvCxnSpPr>
              <p:cNvPr id="155" name="Straight Arrow Connector 154"/>
              <p:cNvCxnSpPr>
                <a:cxnSpLocks/>
                <a:stCxn id="8" idx="3"/>
                <a:endCxn id="149" idx="1"/>
              </p:cNvCxnSpPr>
              <p:nvPr/>
            </p:nvCxnSpPr>
            <p:spPr>
              <a:xfrm>
                <a:off x="1945339" y="2856359"/>
                <a:ext cx="1005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3969030" y="5010723"/>
                <a:ext cx="962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Yes</a:t>
                </a:r>
              </a:p>
            </p:txBody>
          </p:sp>
          <p:sp>
            <p:nvSpPr>
              <p:cNvPr id="171" name="Flowchart: Data 170"/>
              <p:cNvSpPr/>
              <p:nvPr/>
            </p:nvSpPr>
            <p:spPr>
              <a:xfrm>
                <a:off x="13033359" y="5307062"/>
                <a:ext cx="1584198" cy="822780"/>
              </a:xfrm>
              <a:prstGeom prst="flowChartInputOutpu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Notify user to confirm 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" name="Straight Arrow Connector 174"/>
              <p:cNvCxnSpPr>
                <a:cxnSpLocks/>
                <a:stCxn id="59" idx="2"/>
                <a:endCxn id="171" idx="1"/>
              </p:cNvCxnSpPr>
              <p:nvPr/>
            </p:nvCxnSpPr>
            <p:spPr>
              <a:xfrm>
                <a:off x="13816013" y="5147731"/>
                <a:ext cx="9445" cy="159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>
                <a:cxnSpLocks/>
                <a:stCxn id="171" idx="5"/>
                <a:endCxn id="88" idx="2"/>
              </p:cNvCxnSpPr>
              <p:nvPr/>
            </p:nvCxnSpPr>
            <p:spPr>
              <a:xfrm flipV="1">
                <a:off x="14459137" y="4951922"/>
                <a:ext cx="1321986" cy="766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0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139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Woolsey</dc:creator>
  <cp:lastModifiedBy>John Woolsey</cp:lastModifiedBy>
  <cp:revision>199</cp:revision>
  <dcterms:created xsi:type="dcterms:W3CDTF">2017-03-06T08:03:10Z</dcterms:created>
  <dcterms:modified xsi:type="dcterms:W3CDTF">2017-03-16T22:46:57Z</dcterms:modified>
</cp:coreProperties>
</file>