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da8ddb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fda8ddb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da8ddb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da8ddb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da8ddb1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fda8ddb1b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128" name="Google Shape;128;p28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129" name="Google Shape;129;p28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30" name="Google Shape;130;p28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1" name="Google Shape;131;p28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8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" name="Google Shape;136;p29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29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29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2" name="Google Shape;14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30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6" name="Google Shape;146;p3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49" name="Google Shape;149;p30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KUA- Koko User Access Rights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867575" y="957100"/>
            <a:ext cx="72678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Currently users across the ERP have access to view and edit product master not related to their job roles. This </a:t>
            </a:r>
            <a:r>
              <a:rPr lang="en"/>
              <a:t>poses</a:t>
            </a:r>
            <a:r>
              <a:rPr lang="en"/>
              <a:t> a risk of data integrity since changes can occur that were not authorised and cause confusion.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feature will also restrict creating or editing system/module configuration without the correct access rights. Change in configurations normally alter system behaviour and process hence end up creating confusion to users.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/>
              <a:t>Koko User Access Rights (KUA)</a:t>
            </a:r>
            <a:endParaRPr/>
          </a:p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169" name="Google Shape;169;p33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</a:rPr>
              <a:t>Summary</a:t>
            </a:r>
            <a:endParaRPr b="1" sz="900"/>
          </a:p>
        </p:txBody>
      </p:sp>
      <p:sp>
        <p:nvSpPr>
          <p:cNvPr id="170" name="Google Shape;170;p33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To give access rights to appropriate job roles within the company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369094" y="31769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172" name="Google Shape;172;p33"/>
          <p:cNvSpPr/>
          <p:nvPr/>
        </p:nvSpPr>
        <p:spPr>
          <a:xfrm>
            <a:off x="1556206" y="31805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High- Q2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1597819" y="1450763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Modify user access rights across all modules in ERP</a:t>
            </a:r>
            <a:endParaRPr sz="900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893394" y="3136119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175" name="Google Shape;175;p33"/>
          <p:cNvSpPr/>
          <p:nvPr/>
        </p:nvSpPr>
        <p:spPr>
          <a:xfrm>
            <a:off x="6167031" y="3139719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Medium</a:t>
            </a:r>
            <a:endParaRPr b="1"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