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5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3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9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05F6-67BD-459B-86F5-086D665D428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BF67-6D06-4511-AB3A-4FBE7697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petz</dc:creator>
  <cp:lastModifiedBy>petz</cp:lastModifiedBy>
  <cp:revision>1</cp:revision>
  <dcterms:created xsi:type="dcterms:W3CDTF">2016-04-28T12:03:30Z</dcterms:created>
  <dcterms:modified xsi:type="dcterms:W3CDTF">2016-04-28T12:03:35Z</dcterms:modified>
</cp:coreProperties>
</file>