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EAC2-5051-45A0-9541-8F9FA4D91A7A}" type="datetimeFigureOut">
              <a:rPr lang="en-GB" smtClean="0"/>
              <a:t>22/07/2015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C71D-DA06-4FD8-BE9A-F1F093444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72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EAC2-5051-45A0-9541-8F9FA4D91A7A}" type="datetimeFigureOut">
              <a:rPr lang="en-GB" smtClean="0"/>
              <a:t>22/07/2015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C71D-DA06-4FD8-BE9A-F1F093444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14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EAC2-5051-45A0-9541-8F9FA4D91A7A}" type="datetimeFigureOut">
              <a:rPr lang="en-GB" smtClean="0"/>
              <a:t>22/07/2015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C71D-DA06-4FD8-BE9A-F1F093444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79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EAC2-5051-45A0-9541-8F9FA4D91A7A}" type="datetimeFigureOut">
              <a:rPr lang="en-GB" smtClean="0"/>
              <a:t>22/07/2015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C71D-DA06-4FD8-BE9A-F1F093444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51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EAC2-5051-45A0-9541-8F9FA4D91A7A}" type="datetimeFigureOut">
              <a:rPr lang="en-GB" smtClean="0"/>
              <a:t>22/07/2015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C71D-DA06-4FD8-BE9A-F1F093444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81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EAC2-5051-45A0-9541-8F9FA4D91A7A}" type="datetimeFigureOut">
              <a:rPr lang="en-GB" smtClean="0"/>
              <a:t>22/07/2015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C71D-DA06-4FD8-BE9A-F1F093444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61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EAC2-5051-45A0-9541-8F9FA4D91A7A}" type="datetimeFigureOut">
              <a:rPr lang="en-GB" smtClean="0"/>
              <a:t>22/07/2015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C71D-DA06-4FD8-BE9A-F1F093444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10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EAC2-5051-45A0-9541-8F9FA4D91A7A}" type="datetimeFigureOut">
              <a:rPr lang="en-GB" smtClean="0"/>
              <a:t>22/07/2015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C71D-DA06-4FD8-BE9A-F1F093444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85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EAC2-5051-45A0-9541-8F9FA4D91A7A}" type="datetimeFigureOut">
              <a:rPr lang="en-GB" smtClean="0"/>
              <a:t>22/07/2015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C71D-DA06-4FD8-BE9A-F1F093444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16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EAC2-5051-45A0-9541-8F9FA4D91A7A}" type="datetimeFigureOut">
              <a:rPr lang="en-GB" smtClean="0"/>
              <a:t>22/07/2015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C71D-DA06-4FD8-BE9A-F1F093444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06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EAC2-5051-45A0-9541-8F9FA4D91A7A}" type="datetimeFigureOut">
              <a:rPr lang="en-GB" smtClean="0"/>
              <a:t>22/07/2015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C71D-DA06-4FD8-BE9A-F1F093444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28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2EAC2-5051-45A0-9541-8F9FA4D91A7A}" type="datetimeFigureOut">
              <a:rPr lang="en-GB" smtClean="0"/>
              <a:t>22/07/2015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6C71D-DA06-4FD8-BE9A-F1F093444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84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Basic class diagram for the full Maxwell-Bloch equations solver	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PeTz</a:t>
            </a:r>
            <a:r>
              <a:rPr lang="en-GB" dirty="0" smtClean="0"/>
              <a:t> &amp; Felipe </a:t>
            </a:r>
            <a:r>
              <a:rPr lang="en-GB" dirty="0" err="1" smtClean="0"/>
              <a:t>Pahlke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035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923270" cy="1325563"/>
          </a:xfrm>
        </p:spPr>
        <p:txBody>
          <a:bodyPr/>
          <a:lstStyle/>
          <a:p>
            <a:r>
              <a:rPr lang="en-GB" dirty="0" smtClean="0"/>
              <a:t>Maxwell Solver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3536092" cy="1013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u="sng" dirty="0" err="1" smtClean="0"/>
              <a:t>Msolver</a:t>
            </a:r>
            <a:endParaRPr lang="en-GB" sz="1200" u="sng" dirty="0" smtClean="0"/>
          </a:p>
          <a:p>
            <a:pPr algn="ctr"/>
            <a:r>
              <a:rPr lang="en-GB" sz="1200" u="sng" dirty="0" smtClean="0"/>
              <a:t>&lt;&lt;interface&gt;&gt;</a:t>
            </a:r>
            <a:endParaRPr lang="en-GB" sz="1200" u="sng" dirty="0" smtClean="0"/>
          </a:p>
          <a:p>
            <a:pPr algn="ctr"/>
            <a:r>
              <a:rPr lang="en-GB" sz="1000" dirty="0" smtClean="0"/>
              <a:t>virtual void </a:t>
            </a:r>
            <a:r>
              <a:rPr lang="en-GB" sz="1000" dirty="0" err="1" smtClean="0"/>
              <a:t>make_step</a:t>
            </a:r>
            <a:r>
              <a:rPr lang="en-GB" sz="1000" dirty="0" smtClean="0"/>
              <a:t>(void* E, void * H, </a:t>
            </a:r>
            <a:r>
              <a:rPr lang="en-GB" sz="1000" dirty="0" err="1" smtClean="0"/>
              <a:t>const</a:t>
            </a:r>
            <a:r>
              <a:rPr lang="en-GB" sz="1000" dirty="0" smtClean="0"/>
              <a:t>  </a:t>
            </a:r>
            <a:r>
              <a:rPr lang="en-GB" sz="1000" dirty="0" smtClean="0"/>
              <a:t>void* P, </a:t>
            </a:r>
            <a:r>
              <a:rPr lang="en-GB" sz="1000" dirty="0" err="1" smtClean="0"/>
              <a:t>dt</a:t>
            </a:r>
            <a:r>
              <a:rPr lang="en-GB" sz="1000" dirty="0" smtClean="0"/>
              <a:t>) =0;</a:t>
            </a:r>
          </a:p>
          <a:p>
            <a:pPr algn="ctr"/>
            <a:r>
              <a:rPr lang="en-GB" sz="1000" dirty="0" smtClean="0"/>
              <a:t>virtual  </a:t>
            </a:r>
            <a:r>
              <a:rPr lang="en-GB" sz="1000" dirty="0" smtClean="0"/>
              <a:t>void </a:t>
            </a:r>
            <a:r>
              <a:rPr lang="en-GB" sz="1000" dirty="0" err="1" smtClean="0"/>
              <a:t>set_boundaryE</a:t>
            </a:r>
            <a:r>
              <a:rPr lang="en-GB" sz="1000" dirty="0" smtClean="0"/>
              <a:t> (void* E, void* </a:t>
            </a:r>
            <a:r>
              <a:rPr lang="en-GB" sz="1000" dirty="0" err="1" smtClean="0"/>
              <a:t>bdry</a:t>
            </a:r>
            <a:r>
              <a:rPr lang="en-GB" sz="1000" dirty="0" smtClean="0"/>
              <a:t>) =0; </a:t>
            </a:r>
          </a:p>
          <a:p>
            <a:pPr algn="ctr"/>
            <a:r>
              <a:rPr lang="en-GB" sz="1000" dirty="0" smtClean="0"/>
              <a:t>virtual  void </a:t>
            </a:r>
            <a:r>
              <a:rPr lang="en-GB" sz="1000" dirty="0" err="1" smtClean="0"/>
              <a:t>set_boundaryH</a:t>
            </a:r>
            <a:r>
              <a:rPr lang="en-GB" sz="1000" dirty="0" smtClean="0"/>
              <a:t> (void* H, void* </a:t>
            </a:r>
            <a:r>
              <a:rPr lang="en-GB" sz="1000" dirty="0" err="1" smtClean="0"/>
              <a:t>bdry</a:t>
            </a:r>
            <a:r>
              <a:rPr lang="en-GB" sz="1000" dirty="0" smtClean="0"/>
              <a:t>) =0; </a:t>
            </a:r>
          </a:p>
          <a:p>
            <a:pPr algn="ctr"/>
            <a:endParaRPr lang="en-GB" sz="1000" dirty="0"/>
          </a:p>
        </p:txBody>
      </p:sp>
      <p:sp>
        <p:nvSpPr>
          <p:cNvPr id="7" name="Rectangle 6"/>
          <p:cNvSpPr/>
          <p:nvPr/>
        </p:nvSpPr>
        <p:spPr>
          <a:xfrm>
            <a:off x="470588" y="4029497"/>
            <a:ext cx="1126525" cy="506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u="sng" dirty="0" err="1" smtClean="0">
                <a:solidFill>
                  <a:srgbClr val="FF0000"/>
                </a:solidFill>
              </a:rPr>
              <a:t>PSTDSolver</a:t>
            </a:r>
            <a:endParaRPr lang="en-GB" sz="10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69756" y="4029501"/>
            <a:ext cx="1126525" cy="506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u="sng" dirty="0" err="1" smtClean="0"/>
              <a:t>FDTDSolver</a:t>
            </a:r>
            <a:endParaRPr lang="en-GB" sz="1000" dirty="0"/>
          </a:p>
        </p:txBody>
      </p:sp>
      <p:sp>
        <p:nvSpPr>
          <p:cNvPr id="11" name="Rectangle 10"/>
          <p:cNvSpPr/>
          <p:nvPr/>
        </p:nvSpPr>
        <p:spPr>
          <a:xfrm>
            <a:off x="3569043" y="4029502"/>
            <a:ext cx="1126525" cy="506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u="sng" dirty="0" smtClean="0"/>
              <a:t>????Solver</a:t>
            </a:r>
            <a:endParaRPr lang="en-GB" sz="1000" dirty="0"/>
          </a:p>
        </p:txBody>
      </p:sp>
      <p:cxnSp>
        <p:nvCxnSpPr>
          <p:cNvPr id="15" name="Elbow Connector 14"/>
          <p:cNvCxnSpPr>
            <a:stCxn id="7" idx="0"/>
          </p:cNvCxnSpPr>
          <p:nvPr/>
        </p:nvCxnSpPr>
        <p:spPr>
          <a:xfrm rot="5400000" flipH="1" flipV="1">
            <a:off x="858645" y="2879141"/>
            <a:ext cx="1325562" cy="9751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6200000" flipV="1">
            <a:off x="1744728" y="3262715"/>
            <a:ext cx="1325559" cy="208005"/>
          </a:xfrm>
          <a:prstGeom prst="bentConnector3">
            <a:avLst>
              <a:gd name="adj1" fmla="val 64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V="1">
            <a:off x="2971137" y="2513071"/>
            <a:ext cx="1325560" cy="17072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341973" y="1690681"/>
            <a:ext cx="3173627" cy="714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u="sng" dirty="0" smtClean="0"/>
          </a:p>
          <a:p>
            <a:pPr algn="ctr"/>
            <a:r>
              <a:rPr lang="en-GB" sz="1200" u="sng" dirty="0" err="1" smtClean="0"/>
              <a:t>BSolver</a:t>
            </a:r>
            <a:endParaRPr lang="en-GB" sz="1200" u="sng" dirty="0" smtClean="0"/>
          </a:p>
          <a:p>
            <a:pPr algn="ctr"/>
            <a:r>
              <a:rPr lang="en-GB" sz="1200" u="sng" dirty="0" smtClean="0"/>
              <a:t>&lt;&lt;interface&gt;&gt;</a:t>
            </a:r>
            <a:endParaRPr lang="en-GB" sz="1200" u="sng" dirty="0" smtClean="0"/>
          </a:p>
          <a:p>
            <a:pPr algn="ctr"/>
            <a:r>
              <a:rPr lang="en-GB" sz="1000" dirty="0" smtClean="0"/>
              <a:t>virtual void </a:t>
            </a:r>
            <a:r>
              <a:rPr lang="en-GB" sz="1000" dirty="0" err="1" smtClean="0"/>
              <a:t>make_step</a:t>
            </a:r>
            <a:r>
              <a:rPr lang="en-GB" sz="1000" dirty="0" smtClean="0"/>
              <a:t>(void* rho, </a:t>
            </a:r>
            <a:r>
              <a:rPr lang="en-GB" sz="1000" dirty="0" err="1" smtClean="0"/>
              <a:t>const</a:t>
            </a:r>
            <a:r>
              <a:rPr lang="en-GB" sz="1000" dirty="0" smtClean="0"/>
              <a:t> void* ,E </a:t>
            </a:r>
            <a:r>
              <a:rPr lang="en-GB" sz="1000" dirty="0" err="1" smtClean="0"/>
              <a:t>dt</a:t>
            </a:r>
            <a:r>
              <a:rPr lang="en-GB" sz="1000" dirty="0" smtClean="0"/>
              <a:t>) =0;</a:t>
            </a:r>
          </a:p>
          <a:p>
            <a:pPr algn="ctr"/>
            <a:r>
              <a:rPr lang="en-GB" sz="1000" dirty="0" smtClean="0"/>
              <a:t> </a:t>
            </a:r>
          </a:p>
          <a:p>
            <a:pPr algn="ctr"/>
            <a:endParaRPr lang="en-GB" sz="1000" dirty="0"/>
          </a:p>
        </p:txBody>
      </p:sp>
      <p:sp>
        <p:nvSpPr>
          <p:cNvPr id="24" name="Rectangle 23"/>
          <p:cNvSpPr/>
          <p:nvPr/>
        </p:nvSpPr>
        <p:spPr>
          <a:xfrm>
            <a:off x="6974361" y="4029490"/>
            <a:ext cx="1126525" cy="506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u="sng" dirty="0" err="1" smtClean="0">
                <a:solidFill>
                  <a:srgbClr val="FF0000"/>
                </a:solidFill>
              </a:rPr>
              <a:t>Splitstep</a:t>
            </a:r>
            <a:endParaRPr lang="en-GB" sz="1000" b="1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387152" y="4028758"/>
            <a:ext cx="1126525" cy="506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u="sng" dirty="0" smtClean="0"/>
              <a:t>Multistep</a:t>
            </a:r>
            <a:endParaRPr lang="en-GB" sz="1000" dirty="0"/>
          </a:p>
        </p:txBody>
      </p:sp>
      <p:sp>
        <p:nvSpPr>
          <p:cNvPr id="26" name="Rectangle 25"/>
          <p:cNvSpPr/>
          <p:nvPr/>
        </p:nvSpPr>
        <p:spPr>
          <a:xfrm>
            <a:off x="9687698" y="4052878"/>
            <a:ext cx="1126525" cy="506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u="sng" dirty="0" err="1" smtClean="0"/>
              <a:t>RungeKutta</a:t>
            </a:r>
            <a:endParaRPr lang="en-GB" sz="1000" dirty="0"/>
          </a:p>
        </p:txBody>
      </p:sp>
      <p:cxnSp>
        <p:nvCxnSpPr>
          <p:cNvPr id="27" name="Elbow Connector 26"/>
          <p:cNvCxnSpPr>
            <a:stCxn id="24" idx="0"/>
            <a:endCxn id="23" idx="2"/>
          </p:cNvCxnSpPr>
          <p:nvPr/>
        </p:nvCxnSpPr>
        <p:spPr>
          <a:xfrm rot="5400000" flipH="1" flipV="1">
            <a:off x="7421185" y="2521889"/>
            <a:ext cx="1624041" cy="13911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5" idx="0"/>
            <a:endCxn id="23" idx="2"/>
          </p:cNvCxnSpPr>
          <p:nvPr/>
        </p:nvCxnSpPr>
        <p:spPr>
          <a:xfrm rot="16200000" flipV="1">
            <a:off x="8127947" y="3206290"/>
            <a:ext cx="1623309" cy="216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6" idx="0"/>
          </p:cNvCxnSpPr>
          <p:nvPr/>
        </p:nvCxnSpPr>
        <p:spPr>
          <a:xfrm rot="16200000" flipV="1">
            <a:off x="8766160" y="2568076"/>
            <a:ext cx="1647429" cy="1322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0988244" y="4052878"/>
            <a:ext cx="1126525" cy="506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u="sng" dirty="0" smtClean="0"/>
              <a:t>…</a:t>
            </a:r>
            <a:endParaRPr lang="en-GB" sz="1000" dirty="0"/>
          </a:p>
        </p:txBody>
      </p:sp>
      <p:cxnSp>
        <p:nvCxnSpPr>
          <p:cNvPr id="43" name="Elbow Connector 42"/>
          <p:cNvCxnSpPr>
            <a:stCxn id="41" idx="0"/>
            <a:endCxn id="23" idx="2"/>
          </p:cNvCxnSpPr>
          <p:nvPr/>
        </p:nvCxnSpPr>
        <p:spPr>
          <a:xfrm rot="16200000" flipV="1">
            <a:off x="9416433" y="1917804"/>
            <a:ext cx="1647429" cy="2622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/>
          <p:cNvSpPr txBox="1">
            <a:spLocks/>
          </p:cNvSpPr>
          <p:nvPr/>
        </p:nvSpPr>
        <p:spPr>
          <a:xfrm>
            <a:off x="7064974" y="417104"/>
            <a:ext cx="39232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Bloch Solver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493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40" y="210427"/>
            <a:ext cx="10515600" cy="1325563"/>
          </a:xfrm>
        </p:spPr>
        <p:txBody>
          <a:bodyPr/>
          <a:lstStyle/>
          <a:p>
            <a:r>
              <a:rPr lang="en-GB" dirty="0" smtClean="0"/>
              <a:t>Main Program Block Diagram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716427" y="1458096"/>
            <a:ext cx="3764692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Setup simulation variables</a:t>
            </a:r>
            <a:endParaRPr lang="en-GB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4586416" y="1944128"/>
            <a:ext cx="12357" cy="57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/>
          <p:cNvSpPr/>
          <p:nvPr/>
        </p:nvSpPr>
        <p:spPr>
          <a:xfrm>
            <a:off x="3956221" y="2520777"/>
            <a:ext cx="1260389" cy="133453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t&gt; tend</a:t>
            </a:r>
            <a:endParaRPr lang="en-GB" sz="1200" dirty="0"/>
          </a:p>
        </p:txBody>
      </p:sp>
      <p:sp>
        <p:nvSpPr>
          <p:cNvPr id="8" name="Rectangle 7"/>
          <p:cNvSpPr/>
          <p:nvPr/>
        </p:nvSpPr>
        <p:spPr>
          <a:xfrm>
            <a:off x="2716427" y="4133848"/>
            <a:ext cx="3764692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Compute P (polarization)</a:t>
            </a:r>
            <a:endParaRPr lang="en-GB" dirty="0"/>
          </a:p>
        </p:txBody>
      </p:sp>
      <p:cxnSp>
        <p:nvCxnSpPr>
          <p:cNvPr id="9" name="Straight Arrow Connector 8"/>
          <p:cNvCxnSpPr>
            <a:stCxn id="7" idx="2"/>
            <a:endCxn id="8" idx="0"/>
          </p:cNvCxnSpPr>
          <p:nvPr/>
        </p:nvCxnSpPr>
        <p:spPr>
          <a:xfrm>
            <a:off x="4586416" y="3855307"/>
            <a:ext cx="12357" cy="27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716427" y="4898421"/>
            <a:ext cx="3764692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/>
              <a:t>msolver.make_step</a:t>
            </a:r>
            <a:r>
              <a:rPr lang="en-GB" sz="1200" dirty="0" smtClean="0"/>
              <a:t>(</a:t>
            </a:r>
            <a:r>
              <a:rPr lang="en-GB" sz="1200" dirty="0" err="1" smtClean="0"/>
              <a:t>E,H,P,dt</a:t>
            </a:r>
            <a:r>
              <a:rPr lang="en-GB" sz="1200" dirty="0" smtClean="0"/>
              <a:t>);</a:t>
            </a:r>
          </a:p>
          <a:p>
            <a:pPr algn="ctr"/>
            <a:r>
              <a:rPr lang="en-GB" sz="1200" dirty="0" err="1" smtClean="0"/>
              <a:t>msolver.set_bdry</a:t>
            </a:r>
            <a:r>
              <a:rPr lang="en-GB" sz="1200" dirty="0" smtClean="0"/>
              <a:t>(</a:t>
            </a:r>
            <a:r>
              <a:rPr lang="en-GB" sz="1200" dirty="0" err="1" smtClean="0"/>
              <a:t>E,bdryvalue</a:t>
            </a:r>
            <a:r>
              <a:rPr lang="en-GB" sz="1200" dirty="0" smtClean="0"/>
              <a:t>);</a:t>
            </a:r>
            <a:endParaRPr lang="en-GB" sz="1200" dirty="0"/>
          </a:p>
        </p:txBody>
      </p:sp>
      <p:cxnSp>
        <p:nvCxnSpPr>
          <p:cNvPr id="13" name="Straight Arrow Connector 12"/>
          <p:cNvCxnSpPr>
            <a:stCxn id="8" idx="2"/>
            <a:endCxn id="11" idx="0"/>
          </p:cNvCxnSpPr>
          <p:nvPr/>
        </p:nvCxnSpPr>
        <p:spPr>
          <a:xfrm>
            <a:off x="4598773" y="4619880"/>
            <a:ext cx="0" cy="27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16427" y="5662994"/>
            <a:ext cx="3764692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bsolver.make_step</a:t>
            </a:r>
            <a:r>
              <a:rPr lang="en-GB" dirty="0" smtClean="0"/>
              <a:t>(</a:t>
            </a:r>
            <a:r>
              <a:rPr lang="en-GB" dirty="0" err="1" smtClean="0"/>
              <a:t>E,rho,dt</a:t>
            </a:r>
            <a:r>
              <a:rPr lang="en-GB" dirty="0" smtClean="0"/>
              <a:t>);</a:t>
            </a:r>
            <a:endParaRPr lang="en-GB" dirty="0"/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>
          <a:xfrm>
            <a:off x="4598773" y="5384453"/>
            <a:ext cx="0" cy="27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944498" y="5662994"/>
            <a:ext cx="3764692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save relevant data</a:t>
            </a:r>
            <a:endParaRPr lang="en-GB" dirty="0"/>
          </a:p>
        </p:txBody>
      </p:sp>
      <p:cxnSp>
        <p:nvCxnSpPr>
          <p:cNvPr id="25" name="Straight Arrow Connector 24"/>
          <p:cNvCxnSpPr>
            <a:stCxn id="19" idx="3"/>
            <a:endCxn id="23" idx="1"/>
          </p:cNvCxnSpPr>
          <p:nvPr/>
        </p:nvCxnSpPr>
        <p:spPr>
          <a:xfrm>
            <a:off x="6481119" y="5906010"/>
            <a:ext cx="463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0"/>
          </p:cNvCxnSpPr>
          <p:nvPr/>
        </p:nvCxnSpPr>
        <p:spPr>
          <a:xfrm flipV="1">
            <a:off x="8826844" y="5384453"/>
            <a:ext cx="12357" cy="27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956855" y="4889664"/>
            <a:ext cx="3764692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r>
              <a:rPr lang="en-GB" dirty="0" smtClean="0"/>
              <a:t> &lt;- </a:t>
            </a:r>
            <a:r>
              <a:rPr lang="en-GB" dirty="0" err="1" smtClean="0"/>
              <a:t>t+dt</a:t>
            </a:r>
            <a:endParaRPr lang="en-GB" dirty="0"/>
          </a:p>
        </p:txBody>
      </p:sp>
      <p:cxnSp>
        <p:nvCxnSpPr>
          <p:cNvPr id="30" name="Elbow Connector 29"/>
          <p:cNvCxnSpPr>
            <a:stCxn id="28" idx="0"/>
            <a:endCxn id="7" idx="0"/>
          </p:cNvCxnSpPr>
          <p:nvPr/>
        </p:nvCxnSpPr>
        <p:spPr>
          <a:xfrm rot="16200000" flipV="1">
            <a:off x="5528366" y="1578828"/>
            <a:ext cx="2368887" cy="4252785"/>
          </a:xfrm>
          <a:prstGeom prst="bentConnector3">
            <a:avLst>
              <a:gd name="adj1" fmla="val 1096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79904" y="368797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3462762" y="259646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2716427" y="3022667"/>
            <a:ext cx="799070" cy="36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Exit();</a:t>
            </a:r>
            <a:endParaRPr lang="en-GB" dirty="0"/>
          </a:p>
        </p:txBody>
      </p:sp>
      <p:cxnSp>
        <p:nvCxnSpPr>
          <p:cNvPr id="35" name="Straight Arrow Connector 34"/>
          <p:cNvCxnSpPr>
            <a:stCxn id="7" idx="1"/>
            <a:endCxn id="33" idx="3"/>
          </p:cNvCxnSpPr>
          <p:nvPr/>
        </p:nvCxnSpPr>
        <p:spPr>
          <a:xfrm flipH="1">
            <a:off x="3515497" y="3188042"/>
            <a:ext cx="440724" cy="1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022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Basic class diagram for the full Maxwell-Bloch equations solver </vt:lpstr>
      <vt:lpstr>Maxwell Solver</vt:lpstr>
      <vt:lpstr>Main Program Block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class diagram for the full Maxwell-Bloch equations solver </dc:title>
  <dc:creator>petz</dc:creator>
  <cp:lastModifiedBy>petz</cp:lastModifiedBy>
  <cp:revision>13</cp:revision>
  <dcterms:created xsi:type="dcterms:W3CDTF">2015-07-22T14:54:37Z</dcterms:created>
  <dcterms:modified xsi:type="dcterms:W3CDTF">2015-07-22T15:10:35Z</dcterms:modified>
</cp:coreProperties>
</file>