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FBFBF"/>
    <a:srgbClr val="FB9D93"/>
    <a:srgbClr val="A5DDD3"/>
    <a:srgbClr val="000000"/>
    <a:srgbClr val="A6DDD4"/>
    <a:srgbClr val="A9A9AD"/>
    <a:srgbClr val="FDCDC8"/>
    <a:srgbClr val="FB9C91"/>
    <a:srgbClr val="8CD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4" autoAdjust="0"/>
    <p:restoredTop sz="94660"/>
  </p:normalViewPr>
  <p:slideViewPr>
    <p:cSldViewPr snapToGrid="0">
      <p:cViewPr>
        <p:scale>
          <a:sx n="125" d="100"/>
          <a:sy n="125" d="100"/>
        </p:scale>
        <p:origin x="1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9F7A7-5E72-4F39-90A9-B311242E3BA3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0BDC2-DC8F-419A-9CFC-BF20AC3AB16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1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0BDC2-DC8F-419A-9CFC-BF20AC3AB16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91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6C6B-24C5-C16D-08D0-B913B5839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A726F-06BE-DE3F-9F74-596C55C10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8208-AB27-F322-2C42-A5367744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2930B-8EEF-A01A-19BF-ECDC2D82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02C7-7444-9A36-64FC-E3AB9E5E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57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B01C-1890-7DF2-5A00-735EF365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E1EAE-A021-BFEC-6966-951758F8E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C56B2-BBC3-2F1D-6AD3-13BFFF6A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2B2B-521D-D940-144C-8CF4F4AD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D7608-35A6-9767-8F06-244DC135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20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5D4D3-7AA6-C610-9D5F-AF76B2EC0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2F437-24F2-65AE-A5BD-FCA5616D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0929-3364-B919-B705-5C26E42E2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2E09-FAFE-9D97-CCCA-279659E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3D3AB-76B6-96A1-4A32-ABD67456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3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0C23-ABD1-CFFE-D2DF-FEB34862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72CC-9FD4-8F35-DE14-7E61D8AF5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0138-19C8-5FDE-E0CD-5DD56CC4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ABE5F-C33D-D9FF-AD1C-1FE753AB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87767-1426-64B5-F6EC-4097F8C9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20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D1E6-76A9-4ECD-30C8-5C5741C8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38771-623B-1E33-E6BF-73D9D1AB4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EA12-6F82-5A75-38F1-70CCC3650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7150-C773-55B5-1989-01C765E9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16C97-F1ED-B011-960D-94EE441A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40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C7D0-E034-5E06-FAD2-C935E9A0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AF062-2B58-16CA-E561-7AC2F3D5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3014C-3CD8-EDDB-ABDD-6C0554C8E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26AB-391D-8169-613D-5CF4DADD4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38756-989C-DB79-7D53-7072F2C8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C0526-A8ED-D38C-1F1F-8B64C703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183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141A-16C4-0648-9D5D-710D3482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E2175-A8E8-4037-43C8-EA6538CE3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6A369-E083-8170-E155-D753F5739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9F7A52-9B2F-7F63-F17D-CE6086295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9C1ED-453D-8C7A-4F6F-0C7F3FC41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73B50-96BF-B05F-BB56-CC8EBB92F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016EB-C4A5-47E5-3FFE-136CA546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DDC9C-A23B-FD60-CA0F-5B563F66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14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FBD7-CF3B-1B12-CA2B-8E5E4915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ADD326-3662-E14A-1BE9-3F7C718DE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C8B54-558D-78B1-2AE0-D40D1B9D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C90EB-EFA3-20B9-829E-B680791D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94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276B1-C144-E09F-72F7-3EF95845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711B6-D37D-DF06-7E01-16896ECB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F588F-2D90-2745-C268-C95F4EAE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98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D378-FB0B-26FF-8F58-77788E3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51E6-82D7-71A8-9183-51A5BFE58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7CEA2-6449-2052-7F06-907E7EC58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8D712-3210-C4CD-2AB9-D384E0D3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04881-F119-167D-4A0E-424B4F78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42A44-7430-647C-F5E1-F38C4067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396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B8B8-C1B9-D828-B3D5-7FBBB2E4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F8567-DD3D-FC3B-5E6E-9ECC1268FE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E1AA2-0011-5FE0-EAD9-4F2F4C7FD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BF68-D206-4F4A-4960-6FA6972E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52AA0-5093-D4E1-43CB-3F6C30C4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84DA1-B5A4-2C3E-109D-75E2C930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85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C5447-D7E4-1DB0-A604-9794B15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6B606-EA5D-586E-E78B-EBA295F6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4560-0CFD-38B7-EE96-2EC59B214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E0A4B-86D5-4E06-AEBC-D77CD6B99011}" type="datetimeFigureOut">
              <a:rPr lang="en-CA" smtClean="0"/>
              <a:t>2025-06-02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47DE4-8103-817D-D22D-A9FABAD8D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45199-EEF4-7471-20D2-1E265F9C9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F19FC-9BA0-437A-8BFA-ADF91C634E3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20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0FB2593-9FE7-99FC-4568-B5D23AE03F02}"/>
              </a:ext>
            </a:extLst>
          </p:cNvPr>
          <p:cNvGrpSpPr/>
          <p:nvPr/>
        </p:nvGrpSpPr>
        <p:grpSpPr>
          <a:xfrm>
            <a:off x="177964" y="479224"/>
            <a:ext cx="6910533" cy="5670652"/>
            <a:chOff x="483608" y="304135"/>
            <a:chExt cx="6910533" cy="567065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1D5B06C-1BA4-8387-9CAA-31A314325412}"/>
                </a:ext>
              </a:extLst>
            </p:cNvPr>
            <p:cNvSpPr/>
            <p:nvPr/>
          </p:nvSpPr>
          <p:spPr>
            <a:xfrm>
              <a:off x="483608" y="611792"/>
              <a:ext cx="6910533" cy="3933144"/>
            </a:xfrm>
            <a:prstGeom prst="roundRect">
              <a:avLst>
                <a:gd name="adj" fmla="val 5533"/>
              </a:avLst>
            </a:prstGeom>
            <a:noFill/>
            <a:ln w="38100">
              <a:solidFill>
                <a:srgbClr val="A5DDD3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0CC81A5-3B52-133C-7C37-4298FFF6189C}"/>
                </a:ext>
              </a:extLst>
            </p:cNvPr>
            <p:cNvSpPr/>
            <p:nvPr/>
          </p:nvSpPr>
          <p:spPr>
            <a:xfrm>
              <a:off x="579055" y="980182"/>
              <a:ext cx="4598749" cy="4994605"/>
            </a:xfrm>
            <a:prstGeom prst="roundRect">
              <a:avLst>
                <a:gd name="adj" fmla="val 4532"/>
              </a:avLst>
            </a:prstGeom>
            <a:noFill/>
            <a:ln w="38100">
              <a:solidFill>
                <a:srgbClr val="FB9D93">
                  <a:alpha val="8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85" name="Group 1084">
              <a:extLst>
                <a:ext uri="{FF2B5EF4-FFF2-40B4-BE49-F238E27FC236}">
                  <a16:creationId xmlns:a16="http://schemas.microsoft.com/office/drawing/2014/main" id="{5B493E63-48BD-2826-52C0-2762774EF1F0}"/>
                </a:ext>
              </a:extLst>
            </p:cNvPr>
            <p:cNvGrpSpPr/>
            <p:nvPr/>
          </p:nvGrpSpPr>
          <p:grpSpPr>
            <a:xfrm>
              <a:off x="581300" y="1156742"/>
              <a:ext cx="6642461" cy="4652009"/>
              <a:chOff x="573832" y="341020"/>
              <a:chExt cx="8745964" cy="6125184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5B520E03-F1E3-E301-99A8-358DF2C20146}"/>
                  </a:ext>
                </a:extLst>
              </p:cNvPr>
              <p:cNvSpPr txBox="1"/>
              <p:nvPr/>
            </p:nvSpPr>
            <p:spPr>
              <a:xfrm>
                <a:off x="1912517" y="556148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CA" dirty="0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D2F2B2C-BA39-5D4E-5103-EFD6A9DF99FB}"/>
                  </a:ext>
                </a:extLst>
              </p:cNvPr>
              <p:cNvGrpSpPr/>
              <p:nvPr/>
            </p:nvGrpSpPr>
            <p:grpSpPr>
              <a:xfrm>
                <a:off x="573832" y="341020"/>
                <a:ext cx="8745964" cy="6125184"/>
                <a:chOff x="1713401" y="1133648"/>
                <a:chExt cx="5817693" cy="4074386"/>
              </a:xfrm>
            </p:grpSpPr>
            <p:pic>
              <p:nvPicPr>
                <p:cNvPr id="135" name="Picture 134" descr="A white surface with a square shape&#10;&#10;AI-generated content may be incorrect.">
                  <a:extLst>
                    <a:ext uri="{FF2B5EF4-FFF2-40B4-BE49-F238E27FC236}">
                      <a16:creationId xmlns:a16="http://schemas.microsoft.com/office/drawing/2014/main" id="{483076C0-8BB0-0D86-4FF9-330D906F19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5833" y="4193291"/>
                  <a:ext cx="1475608" cy="1013698"/>
                </a:xfrm>
                <a:prstGeom prst="roundRect">
                  <a:avLst/>
                </a:prstGeom>
              </p:spPr>
            </p:pic>
            <p:pic>
              <p:nvPicPr>
                <p:cNvPr id="136" name="Picture 135" descr="A desert with cactuses and a rock&#10;&#10;AI-generated content may be incorrect.">
                  <a:extLst>
                    <a:ext uri="{FF2B5EF4-FFF2-40B4-BE49-F238E27FC236}">
                      <a16:creationId xmlns:a16="http://schemas.microsoft.com/office/drawing/2014/main" id="{0F618996-6BB5-D91F-BEA1-24E0ECAA1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2" t="2176" r="11816" b="4044"/>
                <a:stretch/>
              </p:blipFill>
              <p:spPr>
                <a:xfrm>
                  <a:off x="2205834" y="2976967"/>
                  <a:ext cx="1475607" cy="1013698"/>
                </a:xfrm>
                <a:prstGeom prst="roundRect">
                  <a:avLst/>
                </a:prstGeom>
              </p:spPr>
            </p:pic>
            <p:pic>
              <p:nvPicPr>
                <p:cNvPr id="140" name="Picture 139" descr="A pond in a forest&#10;&#10;AI-generated content may be incorrect.">
                  <a:extLst>
                    <a:ext uri="{FF2B5EF4-FFF2-40B4-BE49-F238E27FC236}">
                      <a16:creationId xmlns:a16="http://schemas.microsoft.com/office/drawing/2014/main" id="{61E63E54-574F-CA02-7482-BEB2D123A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9" t="1896" r="4404" b="8190"/>
                <a:stretch/>
              </p:blipFill>
              <p:spPr>
                <a:xfrm>
                  <a:off x="2203167" y="1740798"/>
                  <a:ext cx="1478792" cy="1004821"/>
                </a:xfrm>
                <a:prstGeom prst="roundRect">
                  <a:avLst/>
                </a:prstGeom>
              </p:spPr>
            </p:pic>
            <p:sp>
              <p:nvSpPr>
                <p:cNvPr id="146" name="Arrow: Right 145">
                  <a:extLst>
                    <a:ext uri="{FF2B5EF4-FFF2-40B4-BE49-F238E27FC236}">
                      <a16:creationId xmlns:a16="http://schemas.microsoft.com/office/drawing/2014/main" id="{1C5CAD23-A06E-CD96-D4AB-69D5EFEF8863}"/>
                    </a:ext>
                  </a:extLst>
                </p:cNvPr>
                <p:cNvSpPr/>
                <p:nvPr/>
              </p:nvSpPr>
              <p:spPr>
                <a:xfrm>
                  <a:off x="3705490" y="2130010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9988951-D571-E311-67BD-C3E331629C02}"/>
                    </a:ext>
                  </a:extLst>
                </p:cNvPr>
                <p:cNvSpPr txBox="1"/>
                <p:nvPr/>
              </p:nvSpPr>
              <p:spPr>
                <a:xfrm rot="16200000">
                  <a:off x="1482243" y="1977207"/>
                  <a:ext cx="1004819" cy="512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Reward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Context</a:t>
                  </a:r>
                  <a:endParaRPr lang="en-CA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E00E023-F999-EA88-D713-A53E0B28785B}"/>
                    </a:ext>
                  </a:extLst>
                </p:cNvPr>
                <p:cNvSpPr txBox="1"/>
                <p:nvPr/>
              </p:nvSpPr>
              <p:spPr>
                <a:xfrm rot="16200000">
                  <a:off x="1482241" y="3213374"/>
                  <a:ext cx="1004819" cy="512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Punish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Context</a:t>
                  </a:r>
                  <a:endParaRPr lang="en-CA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F502EB7-9639-5FBA-FF93-860EFC82ADC4}"/>
                    </a:ext>
                  </a:extLst>
                </p:cNvPr>
                <p:cNvSpPr txBox="1"/>
                <p:nvPr/>
              </p:nvSpPr>
              <p:spPr>
                <a:xfrm>
                  <a:off x="2211137" y="1138746"/>
                  <a:ext cx="1462684" cy="64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Stimulus Presentation</a:t>
                  </a:r>
                </a:p>
                <a:p>
                  <a:pPr algn="ctr"/>
                  <a:r>
                    <a:rPr lang="en-CA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Until choice made</a:t>
                  </a: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66CD6CF-0DBF-3368-6D64-D2FE428EE857}"/>
                    </a:ext>
                  </a:extLst>
                </p:cNvPr>
                <p:cNvSpPr txBox="1"/>
                <p:nvPr/>
              </p:nvSpPr>
              <p:spPr>
                <a:xfrm>
                  <a:off x="4129604" y="1133655"/>
                  <a:ext cx="1462684" cy="64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Selection 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Display</a:t>
                  </a:r>
                  <a:endParaRPr lang="en-CA" sz="1400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  <a:p>
                  <a:pPr algn="ctr"/>
                  <a:r>
                    <a:rPr lang="en-CA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500 </a:t>
                  </a:r>
                  <a:r>
                    <a:rPr lang="en-CA" sz="1400" dirty="0" err="1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ms</a:t>
                  </a:r>
                  <a:endParaRPr lang="en-CA" sz="1400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E71EB34F-C414-334F-B1EA-1A67E4A979D9}"/>
                    </a:ext>
                  </a:extLst>
                </p:cNvPr>
                <p:cNvSpPr txBox="1"/>
                <p:nvPr/>
              </p:nvSpPr>
              <p:spPr>
                <a:xfrm>
                  <a:off x="6061790" y="1133648"/>
                  <a:ext cx="1462684" cy="646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Feedback Presentation</a:t>
                  </a:r>
                </a:p>
                <a:p>
                  <a:pPr algn="ctr"/>
                  <a:r>
                    <a:rPr lang="en-CA" sz="1400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2000 </a:t>
                  </a:r>
                  <a:r>
                    <a:rPr lang="en-CA" sz="1400" dirty="0" err="1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ms</a:t>
                  </a:r>
                  <a:endParaRPr lang="en-CA" sz="1400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57" name="Arrow: Right 156">
                  <a:extLst>
                    <a:ext uri="{FF2B5EF4-FFF2-40B4-BE49-F238E27FC236}">
                      <a16:creationId xmlns:a16="http://schemas.microsoft.com/office/drawing/2014/main" id="{FABD4F31-473F-6511-FD8E-4AF3FBCE95E4}"/>
                    </a:ext>
                  </a:extLst>
                </p:cNvPr>
                <p:cNvSpPr/>
                <p:nvPr/>
              </p:nvSpPr>
              <p:spPr>
                <a:xfrm>
                  <a:off x="3709580" y="3377853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58" name="Arrow: Right 157">
                  <a:extLst>
                    <a:ext uri="{FF2B5EF4-FFF2-40B4-BE49-F238E27FC236}">
                      <a16:creationId xmlns:a16="http://schemas.microsoft.com/office/drawing/2014/main" id="{0B56719E-C3B2-AC95-0CBC-00E194429A67}"/>
                    </a:ext>
                  </a:extLst>
                </p:cNvPr>
                <p:cNvSpPr/>
                <p:nvPr/>
              </p:nvSpPr>
              <p:spPr>
                <a:xfrm>
                  <a:off x="5628053" y="2130010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59" name="Arrow: Right 158">
                  <a:extLst>
                    <a:ext uri="{FF2B5EF4-FFF2-40B4-BE49-F238E27FC236}">
                      <a16:creationId xmlns:a16="http://schemas.microsoft.com/office/drawing/2014/main" id="{BB628C98-62FF-F4F5-5159-888548C53D30}"/>
                    </a:ext>
                  </a:extLst>
                </p:cNvPr>
                <p:cNvSpPr/>
                <p:nvPr/>
              </p:nvSpPr>
              <p:spPr>
                <a:xfrm>
                  <a:off x="5629603" y="3377853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CF19A4A2-3B5A-88BC-FB75-D622F4BB52D0}"/>
                    </a:ext>
                  </a:extLst>
                </p:cNvPr>
                <p:cNvSpPr txBox="1"/>
                <p:nvPr/>
              </p:nvSpPr>
              <p:spPr>
                <a:xfrm rot="16200000">
                  <a:off x="1467074" y="4449542"/>
                  <a:ext cx="1004819" cy="512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Neutral</a:t>
                  </a:r>
                </a:p>
                <a:p>
                  <a:pPr algn="ctr"/>
                  <a:r>
                    <a:rPr lang="en-US" sz="1600" b="1" dirty="0">
                      <a:solidFill>
                        <a:schemeClr val="bg2">
                          <a:lumMod val="25000"/>
                        </a:schemeClr>
                      </a:solidFill>
                      <a:latin typeface="Helvetica" pitchFamily="2" charset="0"/>
                    </a:rPr>
                    <a:t>Context</a:t>
                  </a:r>
                  <a:endParaRPr lang="en-CA" sz="1600" b="1" dirty="0">
                    <a:solidFill>
                      <a:schemeClr val="bg2">
                        <a:lumMod val="25000"/>
                      </a:schemeClr>
                    </a:solidFill>
                    <a:latin typeface="Helvetica" pitchFamily="2" charset="0"/>
                  </a:endParaRPr>
                </a:p>
              </p:txBody>
            </p: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EFAFC49E-7D6C-0C94-CCEF-2E19E986092C}"/>
                    </a:ext>
                  </a:extLst>
                </p:cNvPr>
                <p:cNvGrpSpPr/>
                <p:nvPr/>
              </p:nvGrpSpPr>
              <p:grpSpPr>
                <a:xfrm>
                  <a:off x="2441240" y="1767452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82" name="Picture 181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E0045B4A-5F08-2C76-1E32-026573E31B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90" name="Group 189">
                    <a:extLst>
                      <a:ext uri="{FF2B5EF4-FFF2-40B4-BE49-F238E27FC236}">
                        <a16:creationId xmlns:a16="http://schemas.microsoft.com/office/drawing/2014/main" id="{496F8458-7E5F-35B5-58D1-B072A46FB58A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85" name="Picture 184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BB564B94-1832-0E16-8638-E46BD1672FE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7" name="Picture 18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B6C39C3F-F221-71E6-27FD-FD69001417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89" name="Freeform: Shape 188">
                      <a:extLst>
                        <a:ext uri="{FF2B5EF4-FFF2-40B4-BE49-F238E27FC236}">
                          <a16:creationId xmlns:a16="http://schemas.microsoft.com/office/drawing/2014/main" id="{56622D55-E585-D0CB-FB13-FD5B634F7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6F9481B3-9DFF-895C-A422-B78374B5090F}"/>
                    </a:ext>
                  </a:extLst>
                </p:cNvPr>
                <p:cNvGrpSpPr/>
                <p:nvPr/>
              </p:nvGrpSpPr>
              <p:grpSpPr>
                <a:xfrm>
                  <a:off x="3010957" y="1768702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32" name="Picture 1031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99D129F4-551B-01EA-A98A-C3DA874F18D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33" name="Group 1032">
                    <a:extLst>
                      <a:ext uri="{FF2B5EF4-FFF2-40B4-BE49-F238E27FC236}">
                        <a16:creationId xmlns:a16="http://schemas.microsoft.com/office/drawing/2014/main" id="{FCE705FB-45B6-1078-5F8E-43F606339559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34" name="Picture 1033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37D06195-7412-13FF-CE21-3339D25A93F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35" name="Picture 1034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DA654EEB-4512-5337-AB17-5C38975B84D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36" name="Freeform: Shape 1035">
                      <a:extLst>
                        <a:ext uri="{FF2B5EF4-FFF2-40B4-BE49-F238E27FC236}">
                          <a16:creationId xmlns:a16="http://schemas.microsoft.com/office/drawing/2014/main" id="{0A328089-D705-BDCC-4F83-A775F8022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43DA71AC-FE7A-4F68-AEA7-80E344F0DB44}"/>
                    </a:ext>
                  </a:extLst>
                </p:cNvPr>
                <p:cNvGrpSpPr/>
                <p:nvPr/>
              </p:nvGrpSpPr>
              <p:grpSpPr>
                <a:xfrm>
                  <a:off x="2441936" y="301446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38" name="Picture 1037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BE3EDF17-2118-AB9D-B8E5-019E04C85E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39" name="Group 1038">
                    <a:extLst>
                      <a:ext uri="{FF2B5EF4-FFF2-40B4-BE49-F238E27FC236}">
                        <a16:creationId xmlns:a16="http://schemas.microsoft.com/office/drawing/2014/main" id="{1E864F90-FEC9-A92D-87CB-F73EC7995100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40" name="Picture 103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6EE797A1-D898-4554-100D-FEF09294D8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1" name="Picture 1040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CBBFF129-B4F7-C8AF-9974-AF179882B08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42" name="Freeform: Shape 1041">
                      <a:extLst>
                        <a:ext uri="{FF2B5EF4-FFF2-40B4-BE49-F238E27FC236}">
                          <a16:creationId xmlns:a16="http://schemas.microsoft.com/office/drawing/2014/main" id="{875352BC-DBBC-CD00-5E3B-4186CC2A4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43" name="Group 1042">
                  <a:extLst>
                    <a:ext uri="{FF2B5EF4-FFF2-40B4-BE49-F238E27FC236}">
                      <a16:creationId xmlns:a16="http://schemas.microsoft.com/office/drawing/2014/main" id="{E8415A7C-61B9-5500-50EB-8151DE05C446}"/>
                    </a:ext>
                  </a:extLst>
                </p:cNvPr>
                <p:cNvGrpSpPr/>
                <p:nvPr/>
              </p:nvGrpSpPr>
              <p:grpSpPr>
                <a:xfrm>
                  <a:off x="3011653" y="301571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44" name="Picture 1043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313C70DE-2B2D-9B71-0787-C23F36022E3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45" name="Group 1044">
                    <a:extLst>
                      <a:ext uri="{FF2B5EF4-FFF2-40B4-BE49-F238E27FC236}">
                        <a16:creationId xmlns:a16="http://schemas.microsoft.com/office/drawing/2014/main" id="{BC262E3E-F05D-2B9E-EE05-4275B9111E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46" name="Picture 104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FDB84893-AD24-62B9-15A0-DB94BB34CE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47" name="Picture 104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EE7FECB4-67E0-9838-8C82-B0D86C4E8FD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48" name="Freeform: Shape 1047">
                      <a:extLst>
                        <a:ext uri="{FF2B5EF4-FFF2-40B4-BE49-F238E27FC236}">
                          <a16:creationId xmlns:a16="http://schemas.microsoft.com/office/drawing/2014/main" id="{6A94A26B-5467-96A6-828A-8D65174A6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49" name="Group 1048">
                  <a:extLst>
                    <a:ext uri="{FF2B5EF4-FFF2-40B4-BE49-F238E27FC236}">
                      <a16:creationId xmlns:a16="http://schemas.microsoft.com/office/drawing/2014/main" id="{B221C44D-BF33-66EC-9454-79B4F3825DA5}"/>
                    </a:ext>
                  </a:extLst>
                </p:cNvPr>
                <p:cNvGrpSpPr/>
                <p:nvPr/>
              </p:nvGrpSpPr>
              <p:grpSpPr>
                <a:xfrm>
                  <a:off x="2442048" y="422777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50" name="Picture 1049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A3683133-85DC-807F-59CC-8FF86D5107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51" name="Group 1050">
                    <a:extLst>
                      <a:ext uri="{FF2B5EF4-FFF2-40B4-BE49-F238E27FC236}">
                        <a16:creationId xmlns:a16="http://schemas.microsoft.com/office/drawing/2014/main" id="{0C56EA26-38ED-55E4-CCF3-ADA76EC74171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52" name="Picture 1051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DFC9140D-2448-B19B-3392-F4A29DD443B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3" name="Picture 105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D4BE8435-7555-8B7F-3471-4A5F7805FCD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54" name="Freeform: Shape 1053">
                      <a:extLst>
                        <a:ext uri="{FF2B5EF4-FFF2-40B4-BE49-F238E27FC236}">
                          <a16:creationId xmlns:a16="http://schemas.microsoft.com/office/drawing/2014/main" id="{3F2B73CD-607E-5EEA-D92C-BA3BCA79C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055" name="Group 1054">
                  <a:extLst>
                    <a:ext uri="{FF2B5EF4-FFF2-40B4-BE49-F238E27FC236}">
                      <a16:creationId xmlns:a16="http://schemas.microsoft.com/office/drawing/2014/main" id="{87D69783-BD82-3131-949F-961BCAF6B2A4}"/>
                    </a:ext>
                  </a:extLst>
                </p:cNvPr>
                <p:cNvGrpSpPr/>
                <p:nvPr/>
              </p:nvGrpSpPr>
              <p:grpSpPr>
                <a:xfrm>
                  <a:off x="3011765" y="422902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056" name="Picture 1055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02C8809B-446B-7767-887E-7528D038E2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3B6ECB66-7C6D-3275-6E7A-0BF833FBB666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058" name="Picture 1057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289AA0D5-5976-8313-EE58-860CCC353B9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059" name="Picture 1058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39FD08F4-16DC-E5DE-F6C9-7B09A84683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060" name="Freeform: Shape 1059">
                      <a:extLst>
                        <a:ext uri="{FF2B5EF4-FFF2-40B4-BE49-F238E27FC236}">
                          <a16:creationId xmlns:a16="http://schemas.microsoft.com/office/drawing/2014/main" id="{8D2CDC8A-4983-C2F1-AD4E-9060FE5F8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23" name="Picture 1122" descr="A desert with cactuses and a rock&#10;&#10;AI-generated content may be incorrect.">
                  <a:extLst>
                    <a:ext uri="{FF2B5EF4-FFF2-40B4-BE49-F238E27FC236}">
                      <a16:creationId xmlns:a16="http://schemas.microsoft.com/office/drawing/2014/main" id="{662E5024-20A9-766C-D19F-DD89A53A3A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2" t="2176" r="11816" b="4044"/>
                <a:stretch/>
              </p:blipFill>
              <p:spPr>
                <a:xfrm>
                  <a:off x="4130509" y="2976967"/>
                  <a:ext cx="1475607" cy="1013698"/>
                </a:xfrm>
                <a:prstGeom prst="roundRect">
                  <a:avLst/>
                </a:prstGeom>
              </p:spPr>
            </p:pic>
            <p:grpSp>
              <p:nvGrpSpPr>
                <p:cNvPr id="1124" name="Group 1123">
                  <a:extLst>
                    <a:ext uri="{FF2B5EF4-FFF2-40B4-BE49-F238E27FC236}">
                      <a16:creationId xmlns:a16="http://schemas.microsoft.com/office/drawing/2014/main" id="{32183D7A-DE9C-6634-FC51-309C923D6B47}"/>
                    </a:ext>
                  </a:extLst>
                </p:cNvPr>
                <p:cNvGrpSpPr/>
                <p:nvPr/>
              </p:nvGrpSpPr>
              <p:grpSpPr>
                <a:xfrm>
                  <a:off x="4366611" y="301446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25" name="Picture 1124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42E38F85-E32D-318B-D654-9B8CB05C1A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F65F2116-69D3-BA33-0371-475E7A51FC9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27" name="Picture 112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69B404D5-5F16-B0F3-CF9B-AA8D52BDA3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28" name="Picture 1127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08D476FF-917E-D4F1-EF2F-5B97D4C32E9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29" name="Freeform: Shape 1128">
                      <a:extLst>
                        <a:ext uri="{FF2B5EF4-FFF2-40B4-BE49-F238E27FC236}">
                          <a16:creationId xmlns:a16="http://schemas.microsoft.com/office/drawing/2014/main" id="{6E036A7C-579F-7A54-3B70-29B4FEBD6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30" name="Group 1129">
                  <a:extLst>
                    <a:ext uri="{FF2B5EF4-FFF2-40B4-BE49-F238E27FC236}">
                      <a16:creationId xmlns:a16="http://schemas.microsoft.com/office/drawing/2014/main" id="{5390D1D1-69F0-F7D1-E112-AD6AC0838F81}"/>
                    </a:ext>
                  </a:extLst>
                </p:cNvPr>
                <p:cNvGrpSpPr/>
                <p:nvPr/>
              </p:nvGrpSpPr>
              <p:grpSpPr>
                <a:xfrm>
                  <a:off x="4936328" y="301571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31" name="Picture 1130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36DACA87-EDC7-D7B7-4C02-4F9A1CA13B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32" name="Group 1131">
                    <a:extLst>
                      <a:ext uri="{FF2B5EF4-FFF2-40B4-BE49-F238E27FC236}">
                        <a16:creationId xmlns:a16="http://schemas.microsoft.com/office/drawing/2014/main" id="{A991567C-8569-B707-5D66-45F1FC6DF3C1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33" name="Picture 113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74D120A4-7C73-C3AC-29B3-FEE04214DD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34" name="Picture 1133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285FD946-CBA5-D8C1-0192-0010C3287E2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35" name="Freeform: Shape 1134">
                      <a:extLst>
                        <a:ext uri="{FF2B5EF4-FFF2-40B4-BE49-F238E27FC236}">
                          <a16:creationId xmlns:a16="http://schemas.microsoft.com/office/drawing/2014/main" id="{1329FF7A-5751-E8C6-B544-3953D475A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36" name="Picture 1135" descr="A desert with cactuses and a rock&#10;&#10;AI-generated content may be incorrect.">
                  <a:extLst>
                    <a:ext uri="{FF2B5EF4-FFF2-40B4-BE49-F238E27FC236}">
                      <a16:creationId xmlns:a16="http://schemas.microsoft.com/office/drawing/2014/main" id="{C691CF3D-D92C-F75F-1024-4E281BE630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052" t="2176" r="11816" b="4044"/>
                <a:stretch/>
              </p:blipFill>
              <p:spPr>
                <a:xfrm>
                  <a:off x="6048867" y="2983377"/>
                  <a:ext cx="1475607" cy="1013698"/>
                </a:xfrm>
                <a:prstGeom prst="roundRect">
                  <a:avLst/>
                </a:prstGeom>
              </p:spPr>
            </p:pic>
            <p:grpSp>
              <p:nvGrpSpPr>
                <p:cNvPr id="1137" name="Group 1136">
                  <a:extLst>
                    <a:ext uri="{FF2B5EF4-FFF2-40B4-BE49-F238E27FC236}">
                      <a16:creationId xmlns:a16="http://schemas.microsoft.com/office/drawing/2014/main" id="{EFCA9785-5D0B-7D4F-7D11-70C74207BA83}"/>
                    </a:ext>
                  </a:extLst>
                </p:cNvPr>
                <p:cNvGrpSpPr/>
                <p:nvPr/>
              </p:nvGrpSpPr>
              <p:grpSpPr>
                <a:xfrm>
                  <a:off x="6284969" y="302087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38" name="Picture 1137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BB0C3D99-9D6D-160C-81C5-8C0A22B0E1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39" name="Group 1138">
                    <a:extLst>
                      <a:ext uri="{FF2B5EF4-FFF2-40B4-BE49-F238E27FC236}">
                        <a16:creationId xmlns:a16="http://schemas.microsoft.com/office/drawing/2014/main" id="{01546B0A-74D6-2355-96DB-F7F94ACB507D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40" name="Picture 113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1DCAB9E8-BB4A-89CD-5F43-7955FFCD7FE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1" name="Picture 1140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C571824B-95A8-AB01-E4E1-E60625EE6B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42" name="Freeform: Shape 1141">
                      <a:extLst>
                        <a:ext uri="{FF2B5EF4-FFF2-40B4-BE49-F238E27FC236}">
                          <a16:creationId xmlns:a16="http://schemas.microsoft.com/office/drawing/2014/main" id="{215C03E8-CF24-6C80-9CE7-343E5FF6A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43" name="Group 1142">
                  <a:extLst>
                    <a:ext uri="{FF2B5EF4-FFF2-40B4-BE49-F238E27FC236}">
                      <a16:creationId xmlns:a16="http://schemas.microsoft.com/office/drawing/2014/main" id="{B4420C83-104C-EA7C-6C62-B03D29F7CB3B}"/>
                    </a:ext>
                  </a:extLst>
                </p:cNvPr>
                <p:cNvGrpSpPr/>
                <p:nvPr/>
              </p:nvGrpSpPr>
              <p:grpSpPr>
                <a:xfrm>
                  <a:off x="6854686" y="3022129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44" name="Picture 1143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FE91DCF5-00B7-C433-5675-CEC3D76F60B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45" name="Group 1144">
                    <a:extLst>
                      <a:ext uri="{FF2B5EF4-FFF2-40B4-BE49-F238E27FC236}">
                        <a16:creationId xmlns:a16="http://schemas.microsoft.com/office/drawing/2014/main" id="{6D908787-4BD5-04CD-70B2-D3602173B5E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46" name="Picture 114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A9E9141E-C218-4688-CD7C-E208A6D3CE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47" name="Picture 114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B9503697-CC99-1B92-8261-062B16EFBB8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48" name="Freeform: Shape 1147">
                      <a:extLst>
                        <a:ext uri="{FF2B5EF4-FFF2-40B4-BE49-F238E27FC236}">
                          <a16:creationId xmlns:a16="http://schemas.microsoft.com/office/drawing/2014/main" id="{216A1B85-A77F-BCEF-3E13-A5B94986C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49" name="Picture 1148" descr="A pond in a forest&#10;&#10;AI-generated content may be incorrect.">
                  <a:extLst>
                    <a:ext uri="{FF2B5EF4-FFF2-40B4-BE49-F238E27FC236}">
                      <a16:creationId xmlns:a16="http://schemas.microsoft.com/office/drawing/2014/main" id="{A1880473-D00F-BA8A-4B9F-27DDA20D51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9" t="1896" r="4404" b="8190"/>
                <a:stretch/>
              </p:blipFill>
              <p:spPr>
                <a:xfrm>
                  <a:off x="4119883" y="1738892"/>
                  <a:ext cx="1478792" cy="1004821"/>
                </a:xfrm>
                <a:prstGeom prst="roundRect">
                  <a:avLst/>
                </a:prstGeom>
              </p:spPr>
            </p:pic>
            <p:grpSp>
              <p:nvGrpSpPr>
                <p:cNvPr id="1150" name="Group 1149">
                  <a:extLst>
                    <a:ext uri="{FF2B5EF4-FFF2-40B4-BE49-F238E27FC236}">
                      <a16:creationId xmlns:a16="http://schemas.microsoft.com/office/drawing/2014/main" id="{D4A79F7C-B4AD-CCBB-A7CF-D60ABDA3D78E}"/>
                    </a:ext>
                  </a:extLst>
                </p:cNvPr>
                <p:cNvGrpSpPr/>
                <p:nvPr/>
              </p:nvGrpSpPr>
              <p:grpSpPr>
                <a:xfrm>
                  <a:off x="4357956" y="176554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51" name="Picture 1150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FBA865F1-11D4-14C3-3D02-8F2305B52F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CF3432BF-4553-5EBC-BD82-3059CD608C6E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53" name="Picture 115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02C1801F-79FC-43BD-4EDE-D8562E92A0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54" name="Picture 1153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98151DA9-D9A1-197C-DFB7-12146EEE34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55" name="Freeform: Shape 1154">
                      <a:extLst>
                        <a:ext uri="{FF2B5EF4-FFF2-40B4-BE49-F238E27FC236}">
                          <a16:creationId xmlns:a16="http://schemas.microsoft.com/office/drawing/2014/main" id="{D391DA9C-6B24-B3A5-AA20-412046C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56" name="Group 1155">
                  <a:extLst>
                    <a:ext uri="{FF2B5EF4-FFF2-40B4-BE49-F238E27FC236}">
                      <a16:creationId xmlns:a16="http://schemas.microsoft.com/office/drawing/2014/main" id="{8D3D5ECC-C47C-91C1-6027-CFDB6C38645D}"/>
                    </a:ext>
                  </a:extLst>
                </p:cNvPr>
                <p:cNvGrpSpPr/>
                <p:nvPr/>
              </p:nvGrpSpPr>
              <p:grpSpPr>
                <a:xfrm>
                  <a:off x="4927673" y="176679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57" name="Picture 1156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63637A8E-34EB-A396-BF45-4A98895BE5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58" name="Group 1157">
                    <a:extLst>
                      <a:ext uri="{FF2B5EF4-FFF2-40B4-BE49-F238E27FC236}">
                        <a16:creationId xmlns:a16="http://schemas.microsoft.com/office/drawing/2014/main" id="{3C15D5B6-D226-7C2E-014C-1E08872F4608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59" name="Picture 1158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114BECD6-BCF6-9774-5A6E-7F3D796F1B0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0" name="Picture 115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58430CFE-571E-5F57-74C1-7470B290F17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61" name="Freeform: Shape 1160">
                      <a:extLst>
                        <a:ext uri="{FF2B5EF4-FFF2-40B4-BE49-F238E27FC236}">
                          <a16:creationId xmlns:a16="http://schemas.microsoft.com/office/drawing/2014/main" id="{E9B72E0F-CA61-46E2-0931-DE3A4EAE55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62" name="Picture 1161" descr="A pond in a forest&#10;&#10;AI-generated content may be incorrect.">
                  <a:extLst>
                    <a:ext uri="{FF2B5EF4-FFF2-40B4-BE49-F238E27FC236}">
                      <a16:creationId xmlns:a16="http://schemas.microsoft.com/office/drawing/2014/main" id="{D7E94903-BB0A-4ABD-EB47-8B5C9BF0A5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alphaModFix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49" t="1896" r="4404" b="8190"/>
                <a:stretch/>
              </p:blipFill>
              <p:spPr>
                <a:xfrm>
                  <a:off x="6052302" y="1738892"/>
                  <a:ext cx="1478792" cy="1004821"/>
                </a:xfrm>
                <a:prstGeom prst="roundRect">
                  <a:avLst/>
                </a:prstGeom>
              </p:spPr>
            </p:pic>
            <p:grpSp>
              <p:nvGrpSpPr>
                <p:cNvPr id="1163" name="Group 1162">
                  <a:extLst>
                    <a:ext uri="{FF2B5EF4-FFF2-40B4-BE49-F238E27FC236}">
                      <a16:creationId xmlns:a16="http://schemas.microsoft.com/office/drawing/2014/main" id="{95CCEF08-943D-A45D-F88F-E2AE520BFDA3}"/>
                    </a:ext>
                  </a:extLst>
                </p:cNvPr>
                <p:cNvGrpSpPr/>
                <p:nvPr/>
              </p:nvGrpSpPr>
              <p:grpSpPr>
                <a:xfrm>
                  <a:off x="6290375" y="176554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64" name="Picture 1163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B44E8B77-8076-56FE-ACC6-72E2754DD4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65" name="Group 1164">
                    <a:extLst>
                      <a:ext uri="{FF2B5EF4-FFF2-40B4-BE49-F238E27FC236}">
                        <a16:creationId xmlns:a16="http://schemas.microsoft.com/office/drawing/2014/main" id="{9BE89C04-B4C7-6A0F-5550-023707944EF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66" name="Picture 116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904BC044-6514-B6D7-5EBF-D514CE708B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67" name="Picture 1166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37655372-BF4A-ECA6-5270-9C22750A60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  <a:effectLst>
                      <a:glow rad="12700">
                        <a:schemeClr val="bg1"/>
                      </a:glow>
                    </a:effectLst>
                  </p:spPr>
                </p:pic>
                <p:sp>
                  <p:nvSpPr>
                    <p:cNvPr id="1168" name="Freeform: Shape 1167">
                      <a:extLst>
                        <a:ext uri="{FF2B5EF4-FFF2-40B4-BE49-F238E27FC236}">
                          <a16:creationId xmlns:a16="http://schemas.microsoft.com/office/drawing/2014/main" id="{8E1CB128-0C0E-204A-4626-FBE85FD04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53090B9B-7D3B-0731-C221-2D4D1EB9A827}"/>
                    </a:ext>
                  </a:extLst>
                </p:cNvPr>
                <p:cNvGrpSpPr/>
                <p:nvPr/>
              </p:nvGrpSpPr>
              <p:grpSpPr>
                <a:xfrm>
                  <a:off x="6860092" y="1766796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70" name="Picture 1169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3049147B-D54C-55D9-863C-26E90A6E8D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71" name="Group 1170">
                    <a:extLst>
                      <a:ext uri="{FF2B5EF4-FFF2-40B4-BE49-F238E27FC236}">
                        <a16:creationId xmlns:a16="http://schemas.microsoft.com/office/drawing/2014/main" id="{78E4C76A-DCBB-06AC-AD75-C4F6B70D3A7D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72" name="Picture 1171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F3233D97-630C-1F3F-A65E-B2888983FC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73" name="Picture 1172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9BF75BEF-F5A1-0EB8-EE32-F1B3CDBF12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74" name="Freeform: Shape 1173">
                      <a:extLst>
                        <a:ext uri="{FF2B5EF4-FFF2-40B4-BE49-F238E27FC236}">
                          <a16:creationId xmlns:a16="http://schemas.microsoft.com/office/drawing/2014/main" id="{D566D85B-66DA-C5C0-8F82-C85E53ED6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pic>
              <p:nvPicPr>
                <p:cNvPr id="1175" name="Picture 1174" descr="A white surface with a square shape&#10;&#10;AI-generated content may be incorrect.">
                  <a:extLst>
                    <a:ext uri="{FF2B5EF4-FFF2-40B4-BE49-F238E27FC236}">
                      <a16:creationId xmlns:a16="http://schemas.microsoft.com/office/drawing/2014/main" id="{2E97A511-D4F5-46B0-8857-A1B76518D3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24972" y="4193291"/>
                  <a:ext cx="1475608" cy="1013698"/>
                </a:xfrm>
                <a:prstGeom prst="roundRect">
                  <a:avLst/>
                </a:prstGeom>
              </p:spPr>
            </p:pic>
            <p:grpSp>
              <p:nvGrpSpPr>
                <p:cNvPr id="1176" name="Group 1175">
                  <a:extLst>
                    <a:ext uri="{FF2B5EF4-FFF2-40B4-BE49-F238E27FC236}">
                      <a16:creationId xmlns:a16="http://schemas.microsoft.com/office/drawing/2014/main" id="{2041BF2D-626F-5E11-E01C-5C60A18BB2AA}"/>
                    </a:ext>
                  </a:extLst>
                </p:cNvPr>
                <p:cNvGrpSpPr/>
                <p:nvPr/>
              </p:nvGrpSpPr>
              <p:grpSpPr>
                <a:xfrm>
                  <a:off x="4361187" y="422777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77" name="Picture 1176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E3CD6F48-02D6-0FFB-7E15-2F26893B2A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78" name="Group 1177">
                    <a:extLst>
                      <a:ext uri="{FF2B5EF4-FFF2-40B4-BE49-F238E27FC236}">
                        <a16:creationId xmlns:a16="http://schemas.microsoft.com/office/drawing/2014/main" id="{B3D52CC6-1411-E32B-AA2E-7F831BA06E59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79" name="Picture 1178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70180C2E-23FC-55FD-F891-AEFB071968A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0" name="Picture 1179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ECF217AC-07C3-FA1F-0CF0-7BD659E790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81" name="Freeform: Shape 1180">
                      <a:extLst>
                        <a:ext uri="{FF2B5EF4-FFF2-40B4-BE49-F238E27FC236}">
                          <a16:creationId xmlns:a16="http://schemas.microsoft.com/office/drawing/2014/main" id="{35A71180-FA3B-5E7A-7A8E-32E0E1174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grpSp>
              <p:nvGrpSpPr>
                <p:cNvPr id="1182" name="Group 1181">
                  <a:extLst>
                    <a:ext uri="{FF2B5EF4-FFF2-40B4-BE49-F238E27FC236}">
                      <a16:creationId xmlns:a16="http://schemas.microsoft.com/office/drawing/2014/main" id="{D316C649-C8CF-5705-90E7-C30C6E597933}"/>
                    </a:ext>
                  </a:extLst>
                </p:cNvPr>
                <p:cNvGrpSpPr/>
                <p:nvPr/>
              </p:nvGrpSpPr>
              <p:grpSpPr>
                <a:xfrm>
                  <a:off x="4930904" y="4229027"/>
                  <a:ext cx="437429" cy="947700"/>
                  <a:chOff x="13749488" y="-2228150"/>
                  <a:chExt cx="2894830" cy="6271713"/>
                </a:xfrm>
              </p:grpSpPr>
              <p:pic>
                <p:nvPicPr>
                  <p:cNvPr id="1183" name="Picture 1182" descr="A grey rectangular object with black lines&#10;&#10;AI-generated content may be incorrect.">
                    <a:extLst>
                      <a:ext uri="{FF2B5EF4-FFF2-40B4-BE49-F238E27FC236}">
                        <a16:creationId xmlns:a16="http://schemas.microsoft.com/office/drawing/2014/main" id="{2BE19D52-EF7C-8889-1444-7601EFF98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749488" y="-2228150"/>
                    <a:ext cx="2857748" cy="6111770"/>
                  </a:xfrm>
                  <a:prstGeom prst="rect">
                    <a:avLst/>
                  </a:prstGeom>
                </p:spPr>
              </p:pic>
              <p:grpSp>
                <p:nvGrpSpPr>
                  <p:cNvPr id="1184" name="Group 1183">
                    <a:extLst>
                      <a:ext uri="{FF2B5EF4-FFF2-40B4-BE49-F238E27FC236}">
                        <a16:creationId xmlns:a16="http://schemas.microsoft.com/office/drawing/2014/main" id="{61C5CA5F-A753-35CE-35A0-3A85D527C172}"/>
                      </a:ext>
                    </a:extLst>
                  </p:cNvPr>
                  <p:cNvGrpSpPr/>
                  <p:nvPr/>
                </p:nvGrpSpPr>
                <p:grpSpPr>
                  <a:xfrm>
                    <a:off x="13786570" y="-1693280"/>
                    <a:ext cx="2857748" cy="5736843"/>
                    <a:chOff x="13786570" y="-1693280"/>
                    <a:chExt cx="2857748" cy="5736843"/>
                  </a:xfrm>
                </p:grpSpPr>
                <p:pic>
                  <p:nvPicPr>
                    <p:cNvPr id="1185" name="Picture 1184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5246CD86-10B7-B71F-24FD-8E70F1A472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279" t="4936" r="18580" b="71251"/>
                    <a:stretch/>
                  </p:blipFill>
                  <p:spPr>
                    <a:xfrm>
                      <a:off x="14204723" y="-1693280"/>
                      <a:ext cx="1947277" cy="145542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186" name="Picture 1185" descr="A grey rectangular object with black lines&#10;&#10;AI-generated content may be incorrect.">
                      <a:extLst>
                        <a:ext uri="{FF2B5EF4-FFF2-40B4-BE49-F238E27FC236}">
                          <a16:creationId xmlns:a16="http://schemas.microsoft.com/office/drawing/2014/main" id="{6D37DCAB-1BCC-0DEA-55CE-6EAF399C04E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BEBA8EAE-BF5A-486C-A8C5-ECC9F3942E4B}">
                          <a14:imgProps xmlns:a14="http://schemas.microsoft.com/office/drawing/2010/main">
                            <a14:imgLayer r:embed="rId7">
                              <a14:imgEffect>
                                <a14:backgroundRemoval t="78928" b="97756" l="8267" r="89867">
                                  <a14:foregroundMark x1="23200" y1="80299" x2="44267" y2="78928"/>
                                  <a14:foregroundMark x1="44267" y1="78928" x2="65067" y2="79052"/>
                                  <a14:foregroundMark x1="65067" y1="79052" x2="44000" y2="82544"/>
                                  <a14:foregroundMark x1="44000" y1="82544" x2="23200" y2="80673"/>
                                  <a14:foregroundMark x1="23200" y1="80673" x2="23467" y2="80549"/>
                                  <a14:foregroundMark x1="87200" y1="92020" x2="86400" y2="90898"/>
                                  <a14:foregroundMark x1="18933" y1="92020" x2="14667" y2="84539"/>
                                  <a14:foregroundMark x1="89600" y1="92020" x2="87467" y2="84040"/>
                                  <a14:foregroundMark x1="87467" y1="84040" x2="82133" y2="83791"/>
                                  <a14:foregroundMark x1="8493" y1="87157" x2="8267" y2="86908"/>
                                  <a14:foregroundMark x1="8606" y1="87282" x2="8493" y2="87157"/>
                                  <a14:foregroundMark x1="9136" y1="87867" x2="8606" y2="87282"/>
                                  <a14:foregroundMark x1="13524" y1="92709" x2="9667" y2="88453"/>
                                  <a14:foregroundMark x1="8267" y1="86908" x2="22667" y2="86160"/>
                                  <a14:backgroundMark x1="7467" y1="87781" x2="6933" y2="84913"/>
                                  <a14:backgroundMark x1="16267" y1="95137" x2="7467" y2="93142"/>
                                  <a14:backgroundMark x1="7200" y1="88903" x2="8533" y2="82918"/>
                                  <a14:backgroundMark x1="7733" y1="88279" x2="5867" y2="82170"/>
                                  <a14:backgroundMark x1="8000" y1="87032" x2="7733" y2="87032"/>
                                  <a14:backgroundMark x1="7467" y1="87157" x2="8267" y2="86783"/>
                                  <a14:backgroundMark x1="8267" y1="87282" x2="8267" y2="87282"/>
                                  <a14:backgroundMark x1="8533" y1="87157" x2="8533" y2="87157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78216"/>
                    <a:stretch/>
                  </p:blipFill>
                  <p:spPr>
                    <a:xfrm>
                      <a:off x="13786570" y="2712143"/>
                      <a:ext cx="2857748" cy="13314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87" name="Freeform: Shape 1186">
                      <a:extLst>
                        <a:ext uri="{FF2B5EF4-FFF2-40B4-BE49-F238E27FC236}">
                          <a16:creationId xmlns:a16="http://schemas.microsoft.com/office/drawing/2014/main" id="{6D0BF438-C3DF-2EA5-6A80-85D30908B2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99848" y="1469985"/>
                      <a:ext cx="833377" cy="844952"/>
                    </a:xfrm>
                    <a:custGeom>
                      <a:avLst/>
                      <a:gdLst>
                        <a:gd name="connsiteX0" fmla="*/ 57874 w 833377"/>
                        <a:gd name="connsiteY0" fmla="*/ 57873 h 844952"/>
                        <a:gd name="connsiteX1" fmla="*/ 0 w 833377"/>
                        <a:gd name="connsiteY1" fmla="*/ 69448 h 844952"/>
                        <a:gd name="connsiteX2" fmla="*/ 231494 w 833377"/>
                        <a:gd name="connsiteY2" fmla="*/ 844952 h 844952"/>
                        <a:gd name="connsiteX3" fmla="*/ 798653 w 833377"/>
                        <a:gd name="connsiteY3" fmla="*/ 844952 h 844952"/>
                        <a:gd name="connsiteX4" fmla="*/ 833377 w 833377"/>
                        <a:gd name="connsiteY4" fmla="*/ 0 h 844952"/>
                        <a:gd name="connsiteX5" fmla="*/ 57874 w 833377"/>
                        <a:gd name="connsiteY5" fmla="*/ 57873 h 8449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3377" h="844952">
                          <a:moveTo>
                            <a:pt x="57874" y="57873"/>
                          </a:moveTo>
                          <a:lnTo>
                            <a:pt x="0" y="69448"/>
                          </a:lnTo>
                          <a:lnTo>
                            <a:pt x="231494" y="844952"/>
                          </a:lnTo>
                          <a:lnTo>
                            <a:pt x="798653" y="844952"/>
                          </a:lnTo>
                          <a:lnTo>
                            <a:pt x="833377" y="0"/>
                          </a:lnTo>
                          <a:lnTo>
                            <a:pt x="57874" y="57873"/>
                          </a:lnTo>
                          <a:close/>
                        </a:path>
                      </a:pathLst>
                    </a:custGeom>
                    <a:solidFill>
                      <a:srgbClr val="A9A9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</p:grpSp>
            <p:sp>
              <p:nvSpPr>
                <p:cNvPr id="1188" name="Arrow: Right 1187">
                  <a:extLst>
                    <a:ext uri="{FF2B5EF4-FFF2-40B4-BE49-F238E27FC236}">
                      <a16:creationId xmlns:a16="http://schemas.microsoft.com/office/drawing/2014/main" id="{5F078E3A-3A1C-B315-AC77-F2E4030295C3}"/>
                    </a:ext>
                  </a:extLst>
                </p:cNvPr>
                <p:cNvSpPr/>
                <p:nvPr/>
              </p:nvSpPr>
              <p:spPr>
                <a:xfrm>
                  <a:off x="3699935" y="4586261"/>
                  <a:ext cx="394871" cy="206562"/>
                </a:xfrm>
                <a:prstGeom prst="rightArrow">
                  <a:avLst/>
                </a:prstGeom>
                <a:solidFill>
                  <a:srgbClr val="BFBFB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  <p:pic>
            <p:nvPicPr>
              <p:cNvPr id="1200" name="Picture 1199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B2B7452E-DC2F-28F0-1D72-DA91A45C5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8545253" y="3995486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3" name="Picture 2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F53EC302-569D-B8C2-52AC-09128419C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7" t="8240" r="1465" b="74995"/>
              <a:stretch/>
            </p:blipFill>
            <p:spPr>
              <a:xfrm>
                <a:off x="8518487" y="3788172"/>
                <a:ext cx="234315" cy="7810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5" name="Picture 4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2C5F9077-0F41-B336-B781-BA56D49402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747" t="7455" r="-1" b="76449"/>
              <a:stretch/>
            </p:blipFill>
            <p:spPr>
              <a:xfrm>
                <a:off x="7655004" y="1912777"/>
                <a:ext cx="252133" cy="72390"/>
              </a:xfrm>
              <a:prstGeom prst="rect">
                <a:avLst/>
              </a:prstGeom>
            </p:spPr>
          </p:pic>
          <p:pic>
            <p:nvPicPr>
              <p:cNvPr id="6" name="Picture 5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31E261C4-9436-39F8-2963-B38BBFD518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7705824" y="2108050"/>
                <a:ext cx="146685" cy="181903"/>
              </a:xfrm>
              <a:prstGeom prst="rect">
                <a:avLst/>
              </a:prstGeom>
            </p:spPr>
          </p:pic>
          <p:pic>
            <p:nvPicPr>
              <p:cNvPr id="7" name="Picture 6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651E5333-F0C7-61C9-D7F9-30A75E636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A9A9AC"/>
                  </a:clrFrom>
                  <a:clrTo>
                    <a:srgbClr val="A9A9AC">
                      <a:alpha val="0"/>
                    </a:srgbClr>
                  </a:clrTo>
                </a:clrChang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6" t="44505" r="31219" b="51104"/>
              <a:stretch/>
            </p:blipFill>
            <p:spPr>
              <a:xfrm>
                <a:off x="5630712" y="3784362"/>
                <a:ext cx="234316" cy="60961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8" name="Picture 7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21E76761-23FA-C47F-7FE9-B991419A85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A9A9AC"/>
                  </a:clrFrom>
                  <a:clrTo>
                    <a:srgbClr val="A9A9AC">
                      <a:alpha val="0"/>
                    </a:srgbClr>
                  </a:clrTo>
                </a:clrChang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6" t="44505" r="31219" b="51104"/>
              <a:stretch/>
            </p:blipFill>
            <p:spPr>
              <a:xfrm>
                <a:off x="4762319" y="1905313"/>
                <a:ext cx="234316" cy="60961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9" name="Picture 8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F226E4AD-CAC4-9B20-0FDF-ECAD14F214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8928" b="97756" l="8267" r="89867">
                            <a14:foregroundMark x1="23200" y1="80299" x2="44267" y2="78928"/>
                            <a14:foregroundMark x1="44267" y1="78928" x2="65067" y2="79052"/>
                            <a14:foregroundMark x1="65067" y1="79052" x2="44000" y2="82544"/>
                            <a14:foregroundMark x1="44000" y1="82544" x2="23200" y2="80673"/>
                            <a14:foregroundMark x1="23200" y1="80673" x2="23467" y2="80549"/>
                            <a14:foregroundMark x1="87200" y1="92020" x2="86400" y2="90898"/>
                            <a14:foregroundMark x1="18933" y1="92020" x2="14667" y2="84539"/>
                            <a14:foregroundMark x1="89600" y1="92020" x2="87467" y2="84040"/>
                            <a14:foregroundMark x1="87467" y1="84040" x2="82133" y2="83791"/>
                            <a14:foregroundMark x1="8493" y1="87157" x2="8267" y2="86908"/>
                            <a14:foregroundMark x1="8606" y1="87282" x2="8493" y2="87157"/>
                            <a14:foregroundMark x1="9136" y1="87867" x2="8606" y2="87282"/>
                            <a14:foregroundMark x1="13524" y1="92709" x2="9667" y2="88453"/>
                            <a14:foregroundMark x1="8267" y1="86908" x2="22667" y2="86160"/>
                            <a14:backgroundMark x1="7467" y1="87781" x2="6933" y2="84913"/>
                            <a14:backgroundMark x1="16267" y1="95137" x2="7467" y2="93142"/>
                            <a14:backgroundMark x1="7200" y1="88903" x2="8533" y2="82918"/>
                            <a14:backgroundMark x1="7733" y1="88279" x2="5867" y2="82170"/>
                            <a14:backgroundMark x1="8000" y1="87032" x2="7733" y2="87032"/>
                            <a14:backgroundMark x1="7467" y1="87157" x2="8267" y2="86783"/>
                            <a14:backgroundMark x1="8267" y1="87282" x2="8267" y2="87282"/>
                            <a14:backgroundMark x1="8533" y1="87157" x2="8533" y2="8715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8216"/>
              <a:stretch/>
            </p:blipFill>
            <p:spPr>
              <a:xfrm>
                <a:off x="4562507" y="6120327"/>
                <a:ext cx="649180" cy="302452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10" name="Picture 9" descr="A grey rectangular object with black lines&#10;&#10;AI-generated content may be incorrect.">
                <a:extLst>
                  <a:ext uri="{FF2B5EF4-FFF2-40B4-BE49-F238E27FC236}">
                    <a16:creationId xmlns:a16="http://schemas.microsoft.com/office/drawing/2014/main" id="{52DAEF9C-B763-43C1-D8F7-2F39DB8C9F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A9A9AC"/>
                  </a:clrFrom>
                  <a:clrTo>
                    <a:srgbClr val="A9A9AC">
                      <a:alpha val="0"/>
                    </a:srgbClr>
                  </a:clrTo>
                </a:clrChange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686" t="44505" r="31219" b="51104"/>
              <a:stretch/>
            </p:blipFill>
            <p:spPr>
              <a:xfrm>
                <a:off x="4769939" y="5607093"/>
                <a:ext cx="234316" cy="60961"/>
              </a:xfrm>
              <a:prstGeom prst="rect">
                <a:avLst/>
              </a:prstGeom>
              <a:effectLst>
                <a:glow rad="12700">
                  <a:schemeClr val="bg1"/>
                </a:glow>
              </a:effectLst>
            </p:spPr>
          </p:pic>
          <p:pic>
            <p:nvPicPr>
              <p:cNvPr id="11" name="Picture 10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B622F540-038F-F972-7933-2129FEDBC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4800743" y="2108050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Picture 14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587FFD64-FDE6-AF98-9C26-6EDE63B01D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1919269" y="2113765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B43D8D82-45D6-B5EF-0ADA-3DB3C24F1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5653183" y="3995574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20" name="Picture 19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52E9D1E7-78EC-A358-DCFA-16C1F56FA6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2758698" y="3995485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1030" name="Picture 1029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0CA9FC4B-A2D5-CD87-06D6-A5B1E3D1C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1920109" y="5802908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61" name="Picture 1060" descr="A blue and grey box with a blue fleur de lis design&#10;&#10;AI-generated content may be incorrect.">
                <a:extLst>
                  <a:ext uri="{FF2B5EF4-FFF2-40B4-BE49-F238E27FC236}">
                    <a16:creationId xmlns:a16="http://schemas.microsoft.com/office/drawing/2014/main" id="{5058800A-2115-EAA4-5A88-BC451D491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344" t="59554" r="21044"/>
              <a:stretch/>
            </p:blipFill>
            <p:spPr>
              <a:xfrm>
                <a:off x="4808039" y="5806586"/>
                <a:ext cx="146685" cy="18190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062" name="Picture 1061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18FB5215-1364-4A02-8EB0-32C91565C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2758698" y="5812423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1063" name="Picture 1062" descr="A grey box with a red number&#10;&#10;AI-generated content may be incorrect.">
                <a:extLst>
                  <a:ext uri="{FF2B5EF4-FFF2-40B4-BE49-F238E27FC236}">
                    <a16:creationId xmlns:a16="http://schemas.microsoft.com/office/drawing/2014/main" id="{BB14E310-D8A0-2846-1F25-366106DB5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92" t="63461" r="13578"/>
              <a:stretch/>
            </p:blipFill>
            <p:spPr>
              <a:xfrm>
                <a:off x="5640172" y="5806585"/>
                <a:ext cx="180784" cy="170225"/>
              </a:xfrm>
              <a:custGeom>
                <a:avLst/>
                <a:gdLst>
                  <a:gd name="connsiteX0" fmla="*/ 0 w 1044030"/>
                  <a:gd name="connsiteY0" fmla="*/ 0 h 1943268"/>
                  <a:gd name="connsiteX1" fmla="*/ 1044030 w 1044030"/>
                  <a:gd name="connsiteY1" fmla="*/ 0 h 1943268"/>
                  <a:gd name="connsiteX2" fmla="*/ 1044030 w 1044030"/>
                  <a:gd name="connsiteY2" fmla="*/ 1366209 h 1943268"/>
                  <a:gd name="connsiteX3" fmla="*/ 953582 w 1044030"/>
                  <a:gd name="connsiteY3" fmla="*/ 1943268 h 1943268"/>
                  <a:gd name="connsiteX4" fmla="*/ 103093 w 1044030"/>
                  <a:gd name="connsiteY4" fmla="*/ 1943268 h 1943268"/>
                  <a:gd name="connsiteX5" fmla="*/ 0 w 1044030"/>
                  <a:gd name="connsiteY5" fmla="*/ 1398350 h 1943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4030" h="1943268">
                    <a:moveTo>
                      <a:pt x="0" y="0"/>
                    </a:moveTo>
                    <a:lnTo>
                      <a:pt x="1044030" y="0"/>
                    </a:lnTo>
                    <a:lnTo>
                      <a:pt x="1044030" y="1366209"/>
                    </a:lnTo>
                    <a:lnTo>
                      <a:pt x="953582" y="1943268"/>
                    </a:lnTo>
                    <a:lnTo>
                      <a:pt x="103093" y="1943268"/>
                    </a:lnTo>
                    <a:lnTo>
                      <a:pt x="0" y="1398350"/>
                    </a:lnTo>
                    <a:close/>
                  </a:path>
                </a:pathLst>
              </a:custGeom>
            </p:spPr>
          </p:pic>
          <p:pic>
            <p:nvPicPr>
              <p:cNvPr id="1067" name="Picture 1066" descr="A black and white symbol&#10;&#10;AI-generated content may be incorrect.">
                <a:extLst>
                  <a:ext uri="{FF2B5EF4-FFF2-40B4-BE49-F238E27FC236}">
                    <a16:creationId xmlns:a16="http://schemas.microsoft.com/office/drawing/2014/main" id="{0536E287-FAB9-999E-F6D6-4DA3194A7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9331" y="1454638"/>
                <a:ext cx="392625" cy="258649"/>
              </a:xfrm>
              <a:prstGeom prst="rect">
                <a:avLst/>
              </a:prstGeom>
            </p:spPr>
          </p:pic>
          <p:pic>
            <p:nvPicPr>
              <p:cNvPr id="1068" name="Picture 1067" descr="A black and white symbol&#10;&#10;AI-generated content may be incorrect.">
                <a:extLst>
                  <a:ext uri="{FF2B5EF4-FFF2-40B4-BE49-F238E27FC236}">
                    <a16:creationId xmlns:a16="http://schemas.microsoft.com/office/drawing/2014/main" id="{2D2DA5A7-1842-5AF3-CE78-12F26BE1B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4727" y="3342504"/>
                <a:ext cx="392625" cy="258649"/>
              </a:xfrm>
              <a:prstGeom prst="rect">
                <a:avLst/>
              </a:prstGeom>
            </p:spPr>
          </p:pic>
          <p:pic>
            <p:nvPicPr>
              <p:cNvPr id="1065" name="Picture 1064" descr="A red dollar sign with a white background&#10;&#10;AI-generated content may be incorrect.">
                <a:extLst>
                  <a:ext uri="{FF2B5EF4-FFF2-40B4-BE49-F238E27FC236}">
                    <a16:creationId xmlns:a16="http://schemas.microsoft.com/office/drawing/2014/main" id="{618D63F0-7B1B-F2FC-613B-A5FE97859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4488" y="3348560"/>
                <a:ext cx="406059" cy="246536"/>
              </a:xfrm>
              <a:prstGeom prst="rect">
                <a:avLst/>
              </a:prstGeom>
            </p:spPr>
          </p:pic>
          <p:pic>
            <p:nvPicPr>
              <p:cNvPr id="1070" name="Picture 1069" descr="A blue and white logo&#10;&#10;AI-generated content may be incorrect.">
                <a:extLst>
                  <a:ext uri="{FF2B5EF4-FFF2-40B4-BE49-F238E27FC236}">
                    <a16:creationId xmlns:a16="http://schemas.microsoft.com/office/drawing/2014/main" id="{1BFCFF90-868D-1966-04B4-3F03C5059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2187" y="1460694"/>
                <a:ext cx="411498" cy="246536"/>
              </a:xfrm>
              <a:prstGeom prst="rect">
                <a:avLst/>
              </a:prstGeom>
            </p:spPr>
          </p:pic>
          <p:pic>
            <p:nvPicPr>
              <p:cNvPr id="1074" name="Picture 1073" descr="A grey object with a symbol on it&#10;&#10;AI-generated content may be incorrect.">
                <a:extLst>
                  <a:ext uri="{FF2B5EF4-FFF2-40B4-BE49-F238E27FC236}">
                    <a16:creationId xmlns:a16="http://schemas.microsoft.com/office/drawing/2014/main" id="{F357FA14-F194-F706-0EC2-AE2CD2F2D9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7" t="59870" r="39448" b="27094"/>
              <a:stretch/>
            </p:blipFill>
            <p:spPr>
              <a:xfrm>
                <a:off x="2773577" y="2128953"/>
                <a:ext cx="142876" cy="181628"/>
              </a:xfrm>
              <a:prstGeom prst="rect">
                <a:avLst/>
              </a:prstGeom>
            </p:spPr>
          </p:pic>
          <p:pic>
            <p:nvPicPr>
              <p:cNvPr id="1080" name="Picture 1079" descr="A screenshot of a phone&#10;&#10;AI-generated content may be incorrect.">
                <a:extLst>
                  <a:ext uri="{FF2B5EF4-FFF2-40B4-BE49-F238E27FC236}">
                    <a16:creationId xmlns:a16="http://schemas.microsoft.com/office/drawing/2014/main" id="{9B38F881-D2CB-1951-44E9-45920B882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96" t="62407" r="33169" b="26932"/>
              <a:stretch/>
            </p:blipFill>
            <p:spPr>
              <a:xfrm>
                <a:off x="4808039" y="4022898"/>
                <a:ext cx="180784" cy="142812"/>
              </a:xfrm>
              <a:prstGeom prst="rect">
                <a:avLst/>
              </a:prstGeom>
            </p:spPr>
          </p:pic>
          <p:pic>
            <p:nvPicPr>
              <p:cNvPr id="1081" name="Picture 1080" descr="A screenshot of a phone&#10;&#10;AI-generated content may be incorrect.">
                <a:extLst>
                  <a:ext uri="{FF2B5EF4-FFF2-40B4-BE49-F238E27FC236}">
                    <a16:creationId xmlns:a16="http://schemas.microsoft.com/office/drawing/2014/main" id="{399740AC-2E31-3033-8826-84CE0C0B6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96" t="62407" r="33169" b="26932"/>
              <a:stretch/>
            </p:blipFill>
            <p:spPr>
              <a:xfrm>
                <a:off x="1919269" y="4022898"/>
                <a:ext cx="180784" cy="142812"/>
              </a:xfrm>
              <a:prstGeom prst="rect">
                <a:avLst/>
              </a:prstGeom>
            </p:spPr>
          </p:pic>
          <p:pic>
            <p:nvPicPr>
              <p:cNvPr id="1082" name="Picture 1081" descr="A grey object with a symbol on it&#10;&#10;AI-generated content may be incorrect.">
                <a:extLst>
                  <a:ext uri="{FF2B5EF4-FFF2-40B4-BE49-F238E27FC236}">
                    <a16:creationId xmlns:a16="http://schemas.microsoft.com/office/drawing/2014/main" id="{94D7C3DC-FABA-7050-9DC4-41451BCF8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7" t="59870" r="39448" b="27094"/>
              <a:stretch/>
            </p:blipFill>
            <p:spPr>
              <a:xfrm>
                <a:off x="5656991" y="2128953"/>
                <a:ext cx="142876" cy="181628"/>
              </a:xfrm>
              <a:prstGeom prst="rect">
                <a:avLst/>
              </a:prstGeom>
            </p:spPr>
          </p:pic>
          <p:pic>
            <p:nvPicPr>
              <p:cNvPr id="1083" name="Picture 1082" descr="A grey object with a symbol on it&#10;&#10;AI-generated content may be incorrect.">
                <a:extLst>
                  <a:ext uri="{FF2B5EF4-FFF2-40B4-BE49-F238E27FC236}">
                    <a16:creationId xmlns:a16="http://schemas.microsoft.com/office/drawing/2014/main" id="{04842568-5F39-E4D2-6761-B6220F9E40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167" t="59870" r="39448" b="27094"/>
              <a:stretch/>
            </p:blipFill>
            <p:spPr>
              <a:xfrm>
                <a:off x="8560211" y="2128953"/>
                <a:ext cx="142876" cy="181628"/>
              </a:xfrm>
              <a:prstGeom prst="rect">
                <a:avLst/>
              </a:prstGeom>
            </p:spPr>
          </p:pic>
          <p:pic>
            <p:nvPicPr>
              <p:cNvPr id="1084" name="Picture 1083" descr="A screenshot of a phone&#10;&#10;AI-generated content may be incorrect.">
                <a:extLst>
                  <a:ext uri="{FF2B5EF4-FFF2-40B4-BE49-F238E27FC236}">
                    <a16:creationId xmlns:a16="http://schemas.microsoft.com/office/drawing/2014/main" id="{CEEFD72F-4600-8FDA-B3FB-1C7609E6C6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A9A9AD"/>
                  </a:clrFrom>
                  <a:clrTo>
                    <a:srgbClr val="A9A9AD">
                      <a:alpha val="0"/>
                    </a:srgbClr>
                  </a:clrTo>
                </a:clrChange>
                <a:alphaModFix/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96" t="62407" r="33169" b="26932"/>
              <a:stretch/>
            </p:blipFill>
            <p:spPr>
              <a:xfrm>
                <a:off x="7692869" y="4022898"/>
                <a:ext cx="180784" cy="142812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56FC7A-3839-371F-BA86-57F31E3D0BBB}"/>
                </a:ext>
              </a:extLst>
            </p:cNvPr>
            <p:cNvSpPr txBox="1"/>
            <p:nvPr/>
          </p:nvSpPr>
          <p:spPr>
            <a:xfrm>
              <a:off x="705784" y="304135"/>
              <a:ext cx="1784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A6DDD4"/>
                  </a:solidFill>
                </a:rPr>
                <a:t>Learning Phase</a:t>
              </a:r>
              <a:endParaRPr lang="en-CA" b="1" dirty="0">
                <a:solidFill>
                  <a:srgbClr val="A6DDD4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F1D83B-ECB3-5237-5380-F6C333E7D1D6}"/>
                </a:ext>
              </a:extLst>
            </p:cNvPr>
            <p:cNvSpPr txBox="1"/>
            <p:nvPr/>
          </p:nvSpPr>
          <p:spPr>
            <a:xfrm>
              <a:off x="705784" y="661158"/>
              <a:ext cx="1728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B9D93"/>
                  </a:solidFill>
                </a:rPr>
                <a:t>Transfer Phase</a:t>
              </a:r>
              <a:endParaRPr lang="en-CA" b="1" dirty="0">
                <a:solidFill>
                  <a:srgbClr val="FB9D93"/>
                </a:solidFill>
              </a:endParaRPr>
            </a:p>
          </p:txBody>
        </p:sp>
      </p:grpSp>
      <p:sp>
        <p:nvSpPr>
          <p:cNvPr id="17" name="Rechteck 21">
            <a:extLst>
              <a:ext uri="{FF2B5EF4-FFF2-40B4-BE49-F238E27FC236}">
                <a16:creationId xmlns:a16="http://schemas.microsoft.com/office/drawing/2014/main" id="{FC540BDC-92A8-51C4-C837-A9C7ED3553F5}"/>
              </a:ext>
            </a:extLst>
          </p:cNvPr>
          <p:cNvSpPr/>
          <p:nvPr/>
        </p:nvSpPr>
        <p:spPr>
          <a:xfrm>
            <a:off x="7548367" y="1818520"/>
            <a:ext cx="826269" cy="854518"/>
          </a:xfrm>
          <a:prstGeom prst="rect">
            <a:avLst/>
          </a:prstGeom>
          <a:solidFill>
            <a:schemeClr val="bg1"/>
          </a:solidFill>
          <a:ln w="25400">
            <a:solidFill>
              <a:srgbClr val="8CD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 sz="1200" b="1" dirty="0">
              <a:solidFill>
                <a:srgbClr val="455058"/>
              </a:solidFill>
              <a:latin typeface="Helvetica" pitchFamily="2" charset="0"/>
            </a:endParaRPr>
          </a:p>
        </p:txBody>
      </p:sp>
      <p:sp>
        <p:nvSpPr>
          <p:cNvPr id="29" name="Rechteck 26">
            <a:extLst>
              <a:ext uri="{FF2B5EF4-FFF2-40B4-BE49-F238E27FC236}">
                <a16:creationId xmlns:a16="http://schemas.microsoft.com/office/drawing/2014/main" id="{4CE24926-4F66-1905-C7C3-5F090A5A46A0}"/>
              </a:ext>
            </a:extLst>
          </p:cNvPr>
          <p:cNvSpPr/>
          <p:nvPr/>
        </p:nvSpPr>
        <p:spPr>
          <a:xfrm>
            <a:off x="7545968" y="2842260"/>
            <a:ext cx="826270" cy="854521"/>
          </a:xfrm>
          <a:prstGeom prst="rect">
            <a:avLst/>
          </a:prstGeom>
          <a:solidFill>
            <a:schemeClr val="bg1"/>
          </a:solidFill>
          <a:ln w="25400">
            <a:solidFill>
              <a:srgbClr val="8CD3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 sz="2800" b="1" dirty="0">
              <a:solidFill>
                <a:srgbClr val="455058"/>
              </a:solidFill>
              <a:latin typeface="Helvetica" pitchFamily="2" charset="0"/>
            </a:endParaRPr>
          </a:p>
        </p:txBody>
      </p:sp>
      <p:sp>
        <p:nvSpPr>
          <p:cNvPr id="42" name="Rechteck 29">
            <a:extLst>
              <a:ext uri="{FF2B5EF4-FFF2-40B4-BE49-F238E27FC236}">
                <a16:creationId xmlns:a16="http://schemas.microsoft.com/office/drawing/2014/main" id="{C61DBF62-69F1-D358-C3EE-ECCBFEEF1E83}"/>
              </a:ext>
            </a:extLst>
          </p:cNvPr>
          <p:cNvSpPr/>
          <p:nvPr/>
        </p:nvSpPr>
        <p:spPr>
          <a:xfrm>
            <a:off x="7552236" y="3890193"/>
            <a:ext cx="826269" cy="854518"/>
          </a:xfrm>
          <a:prstGeom prst="rect">
            <a:avLst/>
          </a:prstGeom>
          <a:solidFill>
            <a:schemeClr val="bg1"/>
          </a:solidFill>
          <a:ln w="25400">
            <a:solidFill>
              <a:srgbClr val="FC80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 sz="2400" b="1" dirty="0">
              <a:solidFill>
                <a:srgbClr val="455058"/>
              </a:solidFill>
              <a:latin typeface="Helvetica" pitchFamily="2" charset="0"/>
            </a:endParaRPr>
          </a:p>
        </p:txBody>
      </p:sp>
      <p:sp>
        <p:nvSpPr>
          <p:cNvPr id="57" name="Rechteck 32">
            <a:extLst>
              <a:ext uri="{FF2B5EF4-FFF2-40B4-BE49-F238E27FC236}">
                <a16:creationId xmlns:a16="http://schemas.microsoft.com/office/drawing/2014/main" id="{6695C8C2-8950-86E2-7B5E-63252DA29D99}"/>
              </a:ext>
            </a:extLst>
          </p:cNvPr>
          <p:cNvSpPr/>
          <p:nvPr/>
        </p:nvSpPr>
        <p:spPr>
          <a:xfrm>
            <a:off x="7552689" y="4912741"/>
            <a:ext cx="826269" cy="854521"/>
          </a:xfrm>
          <a:prstGeom prst="rect">
            <a:avLst/>
          </a:prstGeom>
          <a:solidFill>
            <a:schemeClr val="bg1"/>
          </a:solidFill>
          <a:ln w="25400">
            <a:solidFill>
              <a:srgbClr val="FC80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US" sz="2400" b="1" dirty="0">
              <a:solidFill>
                <a:srgbClr val="455058"/>
              </a:solidFill>
              <a:latin typeface="Helvetica" pitchFamily="2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2309F14-D340-B4D1-877A-637A273D3BE3}"/>
              </a:ext>
            </a:extLst>
          </p:cNvPr>
          <p:cNvGrpSpPr/>
          <p:nvPr/>
        </p:nvGrpSpPr>
        <p:grpSpPr>
          <a:xfrm>
            <a:off x="8043483" y="708124"/>
            <a:ext cx="2784082" cy="5150288"/>
            <a:chOff x="8976514" y="2844524"/>
            <a:chExt cx="1947277" cy="3602279"/>
          </a:xfrm>
        </p:grpSpPr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B8A6ECBA-0BFA-8371-7EC5-2FD100C1ACC2}"/>
                </a:ext>
              </a:extLst>
            </p:cNvPr>
            <p:cNvSpPr txBox="1">
              <a:spLocks/>
            </p:cNvSpPr>
            <p:nvPr/>
          </p:nvSpPr>
          <p:spPr>
            <a:xfrm>
              <a:off x="8976514" y="2844524"/>
              <a:ext cx="1947277" cy="95227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  <a:ea typeface="Circular Book" panose="02000503000000020003" pitchFamily="2" charset="77"/>
                  <a:cs typeface="Futura Medium" panose="020B0602020204020303" pitchFamily="34" charset="-79"/>
                </a:rPr>
                <a:t>Objective</a:t>
              </a:r>
            </a:p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  <a:ea typeface="Circular Book" panose="02000503000000020003" pitchFamily="2" charset="77"/>
                  <a:cs typeface="Futura Medium" panose="020B0602020204020303" pitchFamily="34" charset="-79"/>
                </a:rPr>
                <a:t>Value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F7E82FA-C758-847F-FC92-4D94264D7C33}"/>
                </a:ext>
              </a:extLst>
            </p:cNvPr>
            <p:cNvGrpSpPr/>
            <p:nvPr/>
          </p:nvGrpSpPr>
          <p:grpSpPr>
            <a:xfrm>
              <a:off x="9490784" y="3542688"/>
              <a:ext cx="850680" cy="2904115"/>
              <a:chOff x="9490784" y="3542688"/>
              <a:chExt cx="850680" cy="2904115"/>
            </a:xfrm>
          </p:grpSpPr>
          <p:sp>
            <p:nvSpPr>
              <p:cNvPr id="108" name="Rectangle 176">
                <a:extLst>
                  <a:ext uri="{FF2B5EF4-FFF2-40B4-BE49-F238E27FC236}">
                    <a16:creationId xmlns:a16="http://schemas.microsoft.com/office/drawing/2014/main" id="{67DD630F-A7F2-E9D4-1092-14C7FF821CA4}"/>
                  </a:ext>
                </a:extLst>
              </p:cNvPr>
              <p:cNvSpPr/>
              <p:nvPr/>
            </p:nvSpPr>
            <p:spPr>
              <a:xfrm>
                <a:off x="9501370" y="3542688"/>
                <a:ext cx="840094" cy="2904115"/>
              </a:xfrm>
              <a:prstGeom prst="rect">
                <a:avLst/>
              </a:prstGeom>
              <a:gradFill flip="none" rotWithShape="1">
                <a:gsLst>
                  <a:gs pos="0">
                    <a:srgbClr val="8CD3C7">
                      <a:alpha val="80000"/>
                    </a:srgbClr>
                  </a:gs>
                  <a:gs pos="53000">
                    <a:srgbClr val="FFFFFF"/>
                  </a:gs>
                  <a:gs pos="47000">
                    <a:srgbClr val="FFFFFF"/>
                  </a:gs>
                  <a:gs pos="100000">
                    <a:srgbClr val="FA8274">
                      <a:alpha val="80000"/>
                    </a:srgb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F5FCCB93-F4F2-3DD7-1C49-FFA7CD2666A8}"/>
                  </a:ext>
                </a:extLst>
              </p:cNvPr>
              <p:cNvGrpSpPr/>
              <p:nvPr/>
            </p:nvGrpSpPr>
            <p:grpSpPr>
              <a:xfrm>
                <a:off x="9490784" y="3542688"/>
                <a:ext cx="843677" cy="2904115"/>
                <a:chOff x="9375815" y="3379383"/>
                <a:chExt cx="843677" cy="2904115"/>
              </a:xfrm>
            </p:grpSpPr>
            <p:sp>
              <p:nvSpPr>
                <p:cNvPr id="60" name="Title 1">
                  <a:extLst>
                    <a:ext uri="{FF2B5EF4-FFF2-40B4-BE49-F238E27FC236}">
                      <a16:creationId xmlns:a16="http://schemas.microsoft.com/office/drawing/2014/main" id="{3D85B10F-4091-3FC1-8D41-3C1F482D125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78474" y="3386788"/>
                  <a:ext cx="840094" cy="71699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8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rPr>
                    <a:t>+75</a:t>
                  </a:r>
                </a:p>
              </p:txBody>
            </p:sp>
            <p:sp>
              <p:nvSpPr>
                <p:cNvPr id="61" name="Title 1">
                  <a:extLst>
                    <a:ext uri="{FF2B5EF4-FFF2-40B4-BE49-F238E27FC236}">
                      <a16:creationId xmlns:a16="http://schemas.microsoft.com/office/drawing/2014/main" id="{AA2FBDD8-92BB-0061-D841-E8D9F375992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77375" y="4106384"/>
                  <a:ext cx="841193" cy="724595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8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rPr>
                    <a:t>+25</a:t>
                  </a:r>
                </a:p>
              </p:txBody>
            </p:sp>
            <p:sp>
              <p:nvSpPr>
                <p:cNvPr id="62" name="Title 1">
                  <a:extLst>
                    <a:ext uri="{FF2B5EF4-FFF2-40B4-BE49-F238E27FC236}">
                      <a16:creationId xmlns:a16="http://schemas.microsoft.com/office/drawing/2014/main" id="{BE5508B0-7398-5C48-831A-77ACB41C8A5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75815" y="4830979"/>
                  <a:ext cx="842754" cy="70698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8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rPr>
                    <a:t>-25</a:t>
                  </a:r>
                </a:p>
              </p:txBody>
            </p:sp>
            <p:sp>
              <p:nvSpPr>
                <p:cNvPr id="63" name="Title 1">
                  <a:extLst>
                    <a:ext uri="{FF2B5EF4-FFF2-40B4-BE49-F238E27FC236}">
                      <a16:creationId xmlns:a16="http://schemas.microsoft.com/office/drawing/2014/main" id="{FB5F03BB-0BF1-DA1A-DB1D-088C2098D09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375815" y="5560783"/>
                  <a:ext cx="840094" cy="70157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ctr"/>
                  <a:r>
                    <a:rPr lang="en-US" sz="28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rPr>
                    <a:t>-75</a:t>
                  </a:r>
                </a:p>
              </p:txBody>
            </p:sp>
            <p:sp>
              <p:nvSpPr>
                <p:cNvPr id="69" name="Rectangle 176">
                  <a:extLst>
                    <a:ext uri="{FF2B5EF4-FFF2-40B4-BE49-F238E27FC236}">
                      <a16:creationId xmlns:a16="http://schemas.microsoft.com/office/drawing/2014/main" id="{2F5E3C2B-23A0-10F6-7C83-2A02DF09D95D}"/>
                    </a:ext>
                  </a:extLst>
                </p:cNvPr>
                <p:cNvSpPr/>
                <p:nvPr/>
              </p:nvSpPr>
              <p:spPr>
                <a:xfrm>
                  <a:off x="9379398" y="3379383"/>
                  <a:ext cx="840094" cy="290411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0FA0749-718A-22D1-5459-9C9260DB2B99}"/>
              </a:ext>
            </a:extLst>
          </p:cNvPr>
          <p:cNvGrpSpPr/>
          <p:nvPr/>
        </p:nvGrpSpPr>
        <p:grpSpPr>
          <a:xfrm>
            <a:off x="9817844" y="708124"/>
            <a:ext cx="2325566" cy="5150288"/>
            <a:chOff x="10460292" y="2844524"/>
            <a:chExt cx="1626577" cy="3602279"/>
          </a:xfrm>
        </p:grpSpPr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99DA9E5D-6C57-477D-808B-C218409AF73E}"/>
                </a:ext>
              </a:extLst>
            </p:cNvPr>
            <p:cNvSpPr txBox="1">
              <a:spLocks/>
            </p:cNvSpPr>
            <p:nvPr/>
          </p:nvSpPr>
          <p:spPr>
            <a:xfrm>
              <a:off x="10460292" y="2844524"/>
              <a:ext cx="1626577" cy="952277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  <a:ea typeface="Circular Book" panose="02000503000000020003" pitchFamily="2" charset="77"/>
                  <a:cs typeface="Futura Medium" panose="020B0602020204020303" pitchFamily="34" charset="-79"/>
                </a:rPr>
                <a:t>Relative</a:t>
              </a:r>
            </a:p>
            <a:p>
              <a:pPr algn="ctr"/>
              <a:r>
                <a:rPr lang="en-US" sz="2000" b="1" dirty="0">
                  <a:solidFill>
                    <a:schemeClr val="bg2">
                      <a:lumMod val="25000"/>
                    </a:schemeClr>
                  </a:solidFill>
                  <a:latin typeface="Helvetica" pitchFamily="2" charset="0"/>
                  <a:ea typeface="Circular Book" panose="02000503000000020003" pitchFamily="2" charset="77"/>
                  <a:cs typeface="Futura Medium" panose="020B0602020204020303" pitchFamily="34" charset="-79"/>
                </a:rPr>
                <a:t>Value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4A9A5FF4-BA40-0466-BE08-9DC5A1CD5547}"/>
                </a:ext>
              </a:extLst>
            </p:cNvPr>
            <p:cNvGrpSpPr/>
            <p:nvPr/>
          </p:nvGrpSpPr>
          <p:grpSpPr>
            <a:xfrm>
              <a:off x="10807650" y="3542688"/>
              <a:ext cx="933494" cy="2904115"/>
              <a:chOff x="10807650" y="3542688"/>
              <a:chExt cx="933494" cy="290411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5F22AE2A-E13A-8930-6595-849B75BDF60F}"/>
                  </a:ext>
                </a:extLst>
              </p:cNvPr>
              <p:cNvGrpSpPr/>
              <p:nvPr/>
            </p:nvGrpSpPr>
            <p:grpSpPr>
              <a:xfrm>
                <a:off x="10807650" y="3542688"/>
                <a:ext cx="884626" cy="2904115"/>
                <a:chOff x="10907974" y="3421067"/>
                <a:chExt cx="884626" cy="2904115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5FF8499B-7315-CB53-1B8F-1D4BBB27B509}"/>
                    </a:ext>
                  </a:extLst>
                </p:cNvPr>
                <p:cNvGrpSpPr/>
                <p:nvPr/>
              </p:nvGrpSpPr>
              <p:grpSpPr>
                <a:xfrm>
                  <a:off x="10952505" y="3429000"/>
                  <a:ext cx="840095" cy="2895788"/>
                  <a:chOff x="10952505" y="3429000"/>
                  <a:chExt cx="840095" cy="2895788"/>
                </a:xfrm>
              </p:grpSpPr>
              <p:sp>
                <p:nvSpPr>
                  <p:cNvPr id="88" name="Rectangle 176">
                    <a:extLst>
                      <a:ext uri="{FF2B5EF4-FFF2-40B4-BE49-F238E27FC236}">
                        <a16:creationId xmlns:a16="http://schemas.microsoft.com/office/drawing/2014/main" id="{19C856A1-18A3-0800-B637-2A4F3A31C951}"/>
                      </a:ext>
                    </a:extLst>
                  </p:cNvPr>
                  <p:cNvSpPr/>
                  <p:nvPr/>
                </p:nvSpPr>
                <p:spPr>
                  <a:xfrm>
                    <a:off x="10952506" y="3429000"/>
                    <a:ext cx="840094" cy="727200"/>
                  </a:xfrm>
                  <a:prstGeom prst="rect">
                    <a:avLst/>
                  </a:prstGeom>
                  <a:solidFill>
                    <a:srgbClr val="8CD3C7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Rectangle 176">
                    <a:extLst>
                      <a:ext uri="{FF2B5EF4-FFF2-40B4-BE49-F238E27FC236}">
                        <a16:creationId xmlns:a16="http://schemas.microsoft.com/office/drawing/2014/main" id="{9BC621DF-C729-EF41-4108-397D3B62563B}"/>
                      </a:ext>
                    </a:extLst>
                  </p:cNvPr>
                  <p:cNvSpPr/>
                  <p:nvPr/>
                </p:nvSpPr>
                <p:spPr>
                  <a:xfrm>
                    <a:off x="10952506" y="4153397"/>
                    <a:ext cx="840094" cy="727200"/>
                  </a:xfrm>
                  <a:prstGeom prst="rect">
                    <a:avLst/>
                  </a:prstGeom>
                  <a:solidFill>
                    <a:srgbClr val="FA8173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" name="Rectangle 176">
                    <a:extLst>
                      <a:ext uri="{FF2B5EF4-FFF2-40B4-BE49-F238E27FC236}">
                        <a16:creationId xmlns:a16="http://schemas.microsoft.com/office/drawing/2014/main" id="{8E53B76D-B1F3-63BD-F439-BDC15C2160CC}"/>
                      </a:ext>
                    </a:extLst>
                  </p:cNvPr>
                  <p:cNvSpPr/>
                  <p:nvPr/>
                </p:nvSpPr>
                <p:spPr>
                  <a:xfrm>
                    <a:off x="10952506" y="4873191"/>
                    <a:ext cx="840094" cy="727200"/>
                  </a:xfrm>
                  <a:prstGeom prst="rect">
                    <a:avLst/>
                  </a:prstGeom>
                  <a:solidFill>
                    <a:srgbClr val="8CD3C7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Rectangle 176">
                    <a:extLst>
                      <a:ext uri="{FF2B5EF4-FFF2-40B4-BE49-F238E27FC236}">
                        <a16:creationId xmlns:a16="http://schemas.microsoft.com/office/drawing/2014/main" id="{E2F92E86-728D-51E6-8C76-E6C9B40B967B}"/>
                      </a:ext>
                    </a:extLst>
                  </p:cNvPr>
                  <p:cNvSpPr/>
                  <p:nvPr/>
                </p:nvSpPr>
                <p:spPr>
                  <a:xfrm>
                    <a:off x="10952505" y="5597588"/>
                    <a:ext cx="840094" cy="727200"/>
                  </a:xfrm>
                  <a:prstGeom prst="rect">
                    <a:avLst/>
                  </a:prstGeom>
                  <a:solidFill>
                    <a:srgbClr val="FA8173">
                      <a:alpha val="50196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A10DC064-B6A6-3D0E-1A65-8730CCE14EEB}"/>
                    </a:ext>
                  </a:extLst>
                </p:cNvPr>
                <p:cNvGrpSpPr/>
                <p:nvPr/>
              </p:nvGrpSpPr>
              <p:grpSpPr>
                <a:xfrm>
                  <a:off x="10907974" y="3421067"/>
                  <a:ext cx="883497" cy="2904115"/>
                  <a:chOff x="9348863" y="3379317"/>
                  <a:chExt cx="883497" cy="2904115"/>
                </a:xfrm>
              </p:grpSpPr>
              <p:sp>
                <p:nvSpPr>
                  <p:cNvPr id="77" name="Title 1">
                    <a:extLst>
                      <a:ext uri="{FF2B5EF4-FFF2-40B4-BE49-F238E27FC236}">
                        <a16:creationId xmlns:a16="http://schemas.microsoft.com/office/drawing/2014/main" id="{7DD8B8AF-03FC-7FD3-D74B-29C5674FA6F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92265" y="3411182"/>
                    <a:ext cx="840094" cy="676522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40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+</a:t>
                    </a:r>
                    <a:endParaRPr lang="en-US" sz="32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endParaRPr>
                  </a:p>
                </p:txBody>
              </p:sp>
              <p:sp>
                <p:nvSpPr>
                  <p:cNvPr id="78" name="Title 1">
                    <a:extLst>
                      <a:ext uri="{FF2B5EF4-FFF2-40B4-BE49-F238E27FC236}">
                        <a16:creationId xmlns:a16="http://schemas.microsoft.com/office/drawing/2014/main" id="{92F4C1BA-FC3E-79B7-92CB-A666B9441AB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48863" y="4129781"/>
                    <a:ext cx="841193" cy="676522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40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-</a:t>
                    </a:r>
                  </a:p>
                </p:txBody>
              </p:sp>
              <p:sp>
                <p:nvSpPr>
                  <p:cNvPr id="79" name="Title 1">
                    <a:extLst>
                      <a:ext uri="{FF2B5EF4-FFF2-40B4-BE49-F238E27FC236}">
                        <a16:creationId xmlns:a16="http://schemas.microsoft.com/office/drawing/2014/main" id="{BB67D510-49B9-E680-0B47-AD3B1CF1F9B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89606" y="4860800"/>
                    <a:ext cx="842754" cy="676522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40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+</a:t>
                    </a:r>
                    <a:endParaRPr lang="en-US" sz="3200" b="1" dirty="0">
                      <a:solidFill>
                        <a:srgbClr val="455058"/>
                      </a:solidFill>
                      <a:latin typeface="Helvetica" pitchFamily="2" charset="0"/>
                      <a:ea typeface="Circular Book" panose="02000503000000020003" pitchFamily="2" charset="77"/>
                      <a:cs typeface="Futura Medium" panose="020B0602020204020303" pitchFamily="34" charset="-79"/>
                    </a:endParaRPr>
                  </a:p>
                </p:txBody>
              </p:sp>
              <p:sp>
                <p:nvSpPr>
                  <p:cNvPr id="80" name="Title 1">
                    <a:extLst>
                      <a:ext uri="{FF2B5EF4-FFF2-40B4-BE49-F238E27FC236}">
                        <a16:creationId xmlns:a16="http://schemas.microsoft.com/office/drawing/2014/main" id="{272952E8-4071-0586-83DB-86F09D3466BD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9349410" y="5574021"/>
                    <a:ext cx="840094" cy="676522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rmAutofit/>
                  </a:bodyPr>
                  <a:lstStyle>
                    <a:lvl1pPr algn="l" defTabSz="914400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ctr"/>
                    <a:r>
                      <a:rPr lang="en-US" sz="4000" b="1" dirty="0">
                        <a:solidFill>
                          <a:srgbClr val="455058"/>
                        </a:solidFill>
                        <a:latin typeface="Helvetica" pitchFamily="2" charset="0"/>
                        <a:ea typeface="Circular Book" panose="02000503000000020003" pitchFamily="2" charset="77"/>
                        <a:cs typeface="Futura Medium" panose="020B0602020204020303" pitchFamily="34" charset="-79"/>
                      </a:rPr>
                      <a:t>-</a:t>
                    </a:r>
                  </a:p>
                </p:txBody>
              </p:sp>
              <p:sp>
                <p:nvSpPr>
                  <p:cNvPr id="81" name="Rectangle 176">
                    <a:extLst>
                      <a:ext uri="{FF2B5EF4-FFF2-40B4-BE49-F238E27FC236}">
                        <a16:creationId xmlns:a16="http://schemas.microsoft.com/office/drawing/2014/main" id="{0C7B7631-FE3E-A071-27B5-03420ADB46DC}"/>
                      </a:ext>
                    </a:extLst>
                  </p:cNvPr>
                  <p:cNvSpPr/>
                  <p:nvPr/>
                </p:nvSpPr>
                <p:spPr>
                  <a:xfrm>
                    <a:off x="9390014" y="3379317"/>
                    <a:ext cx="840094" cy="2904115"/>
                  </a:xfrm>
                  <a:prstGeom prst="rect">
                    <a:avLst/>
                  </a:prstGeom>
                  <a:noFill/>
                  <a:ln>
                    <a:solidFill>
                      <a:schemeClr val="bg2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20" name="Title 1">
                <a:extLst>
                  <a:ext uri="{FF2B5EF4-FFF2-40B4-BE49-F238E27FC236}">
                    <a16:creationId xmlns:a16="http://schemas.microsoft.com/office/drawing/2014/main" id="{2596B377-5547-7D1F-34F1-0C2112E0F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98785" y="4290950"/>
                <a:ext cx="841193" cy="6765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b="1" dirty="0">
                    <a:solidFill>
                      <a:srgbClr val="455058"/>
                    </a:solidFill>
                    <a:latin typeface="Helvetica" pitchFamily="2" charset="0"/>
                    <a:ea typeface="Circular Book" panose="02000503000000020003" pitchFamily="2" charset="77"/>
                    <a:cs typeface="Futura Medium" panose="020B0602020204020303" pitchFamily="34" charset="-79"/>
                  </a:rPr>
                  <a:t>-</a:t>
                </a:r>
              </a:p>
            </p:txBody>
          </p:sp>
          <p:sp>
            <p:nvSpPr>
              <p:cNvPr id="121" name="Title 1">
                <a:extLst>
                  <a:ext uri="{FF2B5EF4-FFF2-40B4-BE49-F238E27FC236}">
                    <a16:creationId xmlns:a16="http://schemas.microsoft.com/office/drawing/2014/main" id="{5211785B-BB04-F5F4-4FE8-3FB15E28EE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01050" y="5737236"/>
                <a:ext cx="840094" cy="6765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4000" b="1" dirty="0">
                    <a:solidFill>
                      <a:srgbClr val="455058"/>
                    </a:solidFill>
                    <a:latin typeface="Helvetica" pitchFamily="2" charset="0"/>
                    <a:ea typeface="Circular Book" panose="02000503000000020003" pitchFamily="2" charset="77"/>
                    <a:cs typeface="Futura Medium" panose="020B0602020204020303" pitchFamily="34" charset="-79"/>
                  </a:rPr>
                  <a:t>-</a:t>
                </a:r>
              </a:p>
            </p:txBody>
          </p:sp>
        </p:grpSp>
      </p:grp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D11ECF0E-E2B6-E958-64A6-A5D48D4833B4}"/>
              </a:ext>
            </a:extLst>
          </p:cNvPr>
          <p:cNvSpPr/>
          <p:nvPr/>
        </p:nvSpPr>
        <p:spPr>
          <a:xfrm>
            <a:off x="7256616" y="786881"/>
            <a:ext cx="4598749" cy="5362995"/>
          </a:xfrm>
          <a:prstGeom prst="roundRect">
            <a:avLst>
              <a:gd name="adj" fmla="val 5533"/>
            </a:avLst>
          </a:prstGeom>
          <a:noFill/>
          <a:ln w="38100">
            <a:solidFill>
              <a:srgbClr val="BFBFBF">
                <a:alpha val="8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D65E63E8-B42E-2709-B01D-0F00A870BE8D}"/>
              </a:ext>
            </a:extLst>
          </p:cNvPr>
          <p:cNvSpPr txBox="1"/>
          <p:nvPr/>
        </p:nvSpPr>
        <p:spPr>
          <a:xfrm>
            <a:off x="177964" y="971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A</a:t>
            </a:r>
            <a:endParaRPr lang="en-CA" sz="2800" b="1" dirty="0">
              <a:solidFill>
                <a:schemeClr val="bg1">
                  <a:lumMod val="65000"/>
                </a:schemeClr>
              </a:solidFill>
              <a:latin typeface="Helvetica" pitchFamily="2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4124B1C4-6845-878E-5B66-3EF84E65EF61}"/>
              </a:ext>
            </a:extLst>
          </p:cNvPr>
          <p:cNvSpPr txBox="1"/>
          <p:nvPr/>
        </p:nvSpPr>
        <p:spPr>
          <a:xfrm>
            <a:off x="7088497" y="97117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B</a:t>
            </a:r>
            <a:endParaRPr lang="en-CA" sz="2800" b="1" dirty="0">
              <a:solidFill>
                <a:schemeClr val="bg1">
                  <a:lumMod val="65000"/>
                </a:schemeClr>
              </a:solidFill>
              <a:latin typeface="Helvetica" pitchFamily="2" charset="0"/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180BA925-8C6F-EC38-592D-4FCFB5F83E9F}"/>
              </a:ext>
            </a:extLst>
          </p:cNvPr>
          <p:cNvSpPr txBox="1"/>
          <p:nvPr/>
        </p:nvSpPr>
        <p:spPr>
          <a:xfrm>
            <a:off x="7425882" y="492291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Value Dimensions</a:t>
            </a:r>
            <a:endParaRPr lang="en-CA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4E6353-D570-24B3-9E3A-323FA0217257}"/>
              </a:ext>
            </a:extLst>
          </p:cNvPr>
          <p:cNvSpPr txBox="1"/>
          <p:nvPr/>
        </p:nvSpPr>
        <p:spPr>
          <a:xfrm>
            <a:off x="7464103" y="1941985"/>
            <a:ext cx="990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600" b="1" dirty="0">
                <a:latin typeface="Helvetica" pitchFamily="2" charset="0"/>
              </a:rPr>
              <a:t>High</a:t>
            </a:r>
          </a:p>
          <a:p>
            <a:pPr algn="ctr"/>
            <a:r>
              <a:rPr lang="en-CA" sz="1600" b="1" dirty="0">
                <a:latin typeface="Helvetica" pitchFamily="2" charset="0"/>
              </a:rPr>
              <a:t>Reward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023A5-267D-2AB3-8483-ABFAFB92CEA2}"/>
              </a:ext>
            </a:extLst>
          </p:cNvPr>
          <p:cNvSpPr txBox="1"/>
          <p:nvPr/>
        </p:nvSpPr>
        <p:spPr>
          <a:xfrm>
            <a:off x="7464103" y="2975354"/>
            <a:ext cx="990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600" b="1" dirty="0">
                <a:latin typeface="Helvetica" pitchFamily="2" charset="0"/>
              </a:rPr>
              <a:t>Low</a:t>
            </a:r>
          </a:p>
          <a:p>
            <a:pPr algn="ctr"/>
            <a:r>
              <a:rPr lang="en-CA" sz="1600" b="1" dirty="0">
                <a:latin typeface="Helvetica" pitchFamily="2" charset="0"/>
              </a:rPr>
              <a:t>Reward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0C0E2-D973-C18B-F5E1-777F10ED176A}"/>
              </a:ext>
            </a:extLst>
          </p:cNvPr>
          <p:cNvSpPr txBox="1"/>
          <p:nvPr/>
        </p:nvSpPr>
        <p:spPr>
          <a:xfrm>
            <a:off x="7470199" y="4033107"/>
            <a:ext cx="990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600" b="1" dirty="0">
                <a:latin typeface="Helvetica" pitchFamily="2" charset="0"/>
              </a:rPr>
              <a:t>Low</a:t>
            </a:r>
          </a:p>
          <a:p>
            <a:pPr algn="ctr"/>
            <a:r>
              <a:rPr lang="en-CA" sz="1600" b="1" dirty="0">
                <a:latin typeface="Helvetica" pitchFamily="2" charset="0"/>
              </a:rPr>
              <a:t>Punish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05A679-BE78-C208-7F34-102AC430C11A}"/>
              </a:ext>
            </a:extLst>
          </p:cNvPr>
          <p:cNvSpPr txBox="1"/>
          <p:nvPr/>
        </p:nvSpPr>
        <p:spPr>
          <a:xfrm>
            <a:off x="7470823" y="5051744"/>
            <a:ext cx="990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1600" b="1" dirty="0">
                <a:latin typeface="Helvetica" pitchFamily="2" charset="0"/>
              </a:rPr>
              <a:t>High</a:t>
            </a:r>
          </a:p>
          <a:p>
            <a:pPr algn="ctr"/>
            <a:r>
              <a:rPr lang="en-CA" sz="1600" b="1" dirty="0">
                <a:latin typeface="Helvetica" pitchFamily="2" charset="0"/>
              </a:rPr>
              <a:t>Punish</a:t>
            </a:r>
          </a:p>
        </p:txBody>
      </p:sp>
    </p:spTree>
    <p:extLst>
      <p:ext uri="{BB962C8B-B14F-4D97-AF65-F5344CB8AC3E}">
        <p14:creationId xmlns:p14="http://schemas.microsoft.com/office/powerpoint/2010/main" val="279025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3890</TotalTime>
  <Words>54</Words>
  <Application>Microsoft Office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Williams, Chad</dc:creator>
  <cp:lastModifiedBy>Williams, Chad</cp:lastModifiedBy>
  <cp:revision>386</cp:revision>
  <dcterms:created xsi:type="dcterms:W3CDTF">2024-12-10T16:29:54Z</dcterms:created>
  <dcterms:modified xsi:type="dcterms:W3CDTF">2025-06-02T21:00:11Z</dcterms:modified>
</cp:coreProperties>
</file>